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s/slide20.xml" ContentType="application/vnd.openxmlformats-officedocument.presentationml.slide+xml"/>
  <Override PartName="/ppt/slides/slide19.xml" ContentType="application/vnd.openxmlformats-officedocument.presentationml.slide+xml"/>
  <Override PartName="/ppt/notesSlides/notesSlide3.xml" ContentType="application/vnd.openxmlformats-officedocument.presentationml.notesSlide+xml"/>
  <Override PartName="/ppt/slides/slide18.xml" ContentType="application/vnd.openxmlformats-officedocument.presentationml.slide+xml"/>
  <Override PartName="/ppt/slides/slide17.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notesSlides/notesSlide21.xml" ContentType="application/vnd.openxmlformats-officedocument.presentationml.notesSlide+xml"/>
  <Override PartName="/ppt/slideLayouts/slideLayout63.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6.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52.xml" ContentType="application/vnd.openxmlformats-officedocument.presentationml.slideLayout+xml"/>
  <Override PartName="/ppt/slides/slide23.xml" ContentType="application/vnd.openxmlformats-officedocument.presentationml.slide+xml"/>
  <Override PartName="/ppt/notesSlides/notesSlide16.xml" ContentType="application/vnd.openxmlformats-officedocument.presentationml.notesSlide+xml"/>
  <Override PartName="/ppt/slideLayouts/slideLayout49.xml" ContentType="application/vnd.openxmlformats-officedocument.presentationml.slideLayout+xml"/>
  <Override PartName="/ppt/slideLayouts/slideLayout47.xml" ContentType="application/vnd.openxmlformats-officedocument.presentationml.slideLayout+xml"/>
  <Override PartName="/ppt/slideLayouts/slideLayout57.xml" ContentType="application/vnd.openxmlformats-officedocument.presentationml.slideLayout+xml"/>
  <Override PartName="/ppt/slideLayouts/slideLayout45.xml" ContentType="application/vnd.openxmlformats-officedocument.presentationml.slideLayout+xml"/>
  <Override PartName="/ppt/slideLayouts/slideLayout42.xml" ContentType="application/vnd.openxmlformats-officedocument.presentationml.slideLayout+xml"/>
  <Override PartName="/ppt/notesSlides/notesSlide20.xml" ContentType="application/vnd.openxmlformats-officedocument.presentationml.notesSlide+xml"/>
  <Override PartName="/ppt/slideLayouts/slideLayout46.xml" ContentType="application/vnd.openxmlformats-officedocument.presentationml.slideLayout+xml"/>
  <Override PartName="/ppt/slideLayouts/slideLayout39.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9.xml" ContentType="application/vnd.openxmlformats-officedocument.presentationml.slideLayout+xml"/>
  <Override PartName="/ppt/slideLayouts/slideLayout37.xml" ContentType="application/vnd.openxmlformats-officedocument.presentationml.slideLayout+xml"/>
  <Override PartName="/ppt/slideLayouts/slideLayout28.xml" ContentType="application/vnd.openxmlformats-officedocument.presentationml.slideLayout+xml"/>
  <Override PartName="/ppt/slideLayouts/slideLayout50.xml" ContentType="application/vnd.openxmlformats-officedocument.presentationml.slideLayout+xml"/>
  <Override PartName="/ppt/slides/slide9.xml" ContentType="application/vnd.openxmlformats-officedocument.presentationml.slide+xml"/>
  <Override PartName="/ppt/slideLayouts/slideLayout27.xml" ContentType="application/vnd.openxmlformats-officedocument.presentationml.slideLayout+xml"/>
  <Override PartName="/ppt/slideLayouts/slideLayout59.xml" ContentType="application/vnd.openxmlformats-officedocument.presentationml.slideLayout+xml"/>
  <Override PartName="/ppt/slides/slide10.xml" ContentType="application/vnd.openxmlformats-officedocument.presentationml.slide+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notesSlides/notesSlide11.xml" ContentType="application/vnd.openxmlformats-officedocument.presentationml.notesSlide+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48.xml" ContentType="application/vnd.openxmlformats-officedocument.presentationml.slideLayout+xml"/>
  <Override PartName="/ppt/slideLayouts/slideLayout21.xml" ContentType="application/vnd.openxmlformats-officedocument.presentationml.slideLayout+xml"/>
  <Override PartName="/ppt/notesSlides/notesSlide4.xml" ContentType="application/vnd.openxmlformats-officedocument.presentationml.notesSlide+xml"/>
  <Override PartName="/ppt/slideLayouts/slideLayout20.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Layouts/slideLayout41.xml" ContentType="application/vnd.openxmlformats-officedocument.presentationml.slideLayout+xml"/>
  <Override PartName="/ppt/slideLayouts/slideLayout58.xml" ContentType="application/vnd.openxmlformats-officedocument.presentationml.slideLayout+xml"/>
  <Override PartName="/ppt/slideLayouts/slideLayout62.xml" ContentType="application/vnd.openxmlformats-officedocument.presentationml.slideLayout+xml"/>
  <Override PartName="/ppt/slideLayouts/slideLayout19.xml" ContentType="application/vnd.openxmlformats-officedocument.presentationml.slideLayout+xml"/>
  <Override PartName="/ppt/slideLayouts/slideLayout16.xml" ContentType="application/vnd.openxmlformats-officedocument.presentationml.slideLayout+xml"/>
  <Override PartName="/ppt/slides/slide2.xml" ContentType="application/vnd.openxmlformats-officedocument.presentationml.slide+xml"/>
  <Override PartName="/ppt/slideLayouts/slideLayout14.xml" ContentType="application/vnd.openxmlformats-officedocument.presentationml.slideLayout+xml"/>
  <Override PartName="/ppt/slideLayouts/slideLayout31.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notesSlides/notesSlide22.xml" ContentType="application/vnd.openxmlformats-officedocument.presentationml.notesSlide+xml"/>
  <Override PartName="/ppt/slideLayouts/slideLayout5.xml" ContentType="application/vnd.openxmlformats-officedocument.presentationml.slideLayout+xml"/>
  <Override PartName="/ppt/slideMasters/slideMaster5.xml" ContentType="application/vnd.openxmlformats-officedocument.presentationml.slideMaster+xml"/>
  <Override PartName="/ppt/slideLayouts/slideLayout25.xml" ContentType="application/vnd.openxmlformats-officedocument.presentationml.slideLayout+xml"/>
  <Override PartName="/ppt/slideMasters/slideMaster2.xml" ContentType="application/vnd.openxmlformats-officedocument.presentationml.slideMaster+xml"/>
  <Override PartName="/ppt/slideLayouts/slideLayout51.xml" ContentType="application/vnd.openxmlformats-officedocument.presentationml.slideLayout+xml"/>
  <Override PartName="/ppt/slideLayouts/slideLayout12.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theme/theme5.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Masters/slideMaster6.xml" ContentType="application/vnd.openxmlformats-officedocument.presentationml.slideMaster+xml"/>
  <Override PartName="/ppt/slideLayouts/slideLayout38.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3.xml" ContentType="application/vnd.openxmlformats-officedocument.theme+xml"/>
  <Override PartName="/ppt/slideMasters/slideMaster4.xml" ContentType="application/vnd.openxmlformats-officedocument.presentationml.slideMaster+xml"/>
  <Override PartName="/ppt/slides/slide22.xml" ContentType="application/vnd.openxmlformats-officedocument.presentationml.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54.xml" ContentType="application/vnd.openxmlformats-officedocument.presentationml.slideLayout+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notesSlides/notesSlide23.xml" ContentType="application/vnd.openxmlformats-officedocument.presentationml.notesSlide+xml"/>
  <Override PartName="/ppt/theme/theme2.xml" ContentType="application/vnd.openxmlformats-officedocument.theme+xml"/>
  <Override PartName="/ppt/theme/theme7.xml" ContentType="application/vnd.openxmlformats-officedocument.them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slideLayouts/slideLayout53.xml" ContentType="application/vnd.openxmlformats-officedocument.presentationml.slideLayout+xml"/>
  <Override PartName="/ppt/tableStyles.xml" ContentType="application/vnd.openxmlformats-officedocument.presentationml.tableStyles+xml"/>
  <Override PartName="/ppt/slideLayouts/slideLayout34.xml" ContentType="application/vnd.openxmlformats-officedocument.presentationml.slideLayout+xml"/>
  <Override PartName="/ppt/slides/slide16.xml" ContentType="application/vnd.openxmlformats-officedocument.presentationml.slide+xml"/>
  <Override PartName="/ppt/slideLayouts/slideLayout43.xml" ContentType="application/vnd.openxmlformats-officedocument.presentationml.slideLayout+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35.xml" ContentType="application/vnd.openxmlformats-officedocument.presentationml.slideLayout+xml"/>
  <Override PartName="/ppt/viewProps.xml" ContentType="application/vnd.openxmlformats-officedocument.presentationml.viewProps+xml"/>
  <Override PartName="/ppt/presProps.xml" ContentType="application/vnd.openxmlformats-officedocument.presentationml.presProps+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Layouts/slideLayout18.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37"/>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Lst>
  <p:sldSz cx="12192000" cy="6858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378" y="90"/>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theme" Target="theme/theme1.xml"/><Relationship Id="rId8" Type="http://schemas.openxmlformats.org/officeDocument/2006/relationships/theme" Target="theme/theme2.xml"/><Relationship Id="rId9" Type="http://schemas.openxmlformats.org/officeDocument/2006/relationships/theme" Target="theme/theme3.xml"/><Relationship Id="rId10" Type="http://schemas.openxmlformats.org/officeDocument/2006/relationships/theme" Target="theme/theme4.xml"/><Relationship Id="rId11" Type="http://schemas.openxmlformats.org/officeDocument/2006/relationships/theme" Target="theme/theme5.xml"/><Relationship Id="rId12" Type="http://schemas.openxmlformats.org/officeDocument/2006/relationships/theme" Target="theme/theme6.xml"/><Relationship Id="rId13" Type="http://schemas.openxmlformats.org/officeDocument/2006/relationships/theme" Target="theme/theme7.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notesMaster" Target="notesMasters/notesMaster1.xml"/><Relationship Id="rId38" Type="http://schemas.openxmlformats.org/officeDocument/2006/relationships/presProps" Target="presProps.xml" /><Relationship Id="rId39" Type="http://schemas.openxmlformats.org/officeDocument/2006/relationships/tableStyles" Target="tableStyles.xml" /><Relationship Id="rId40"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3632E96E-41F7-40C5-8419-297958CC00FA}" type="datetimeFigureOut">
              <a:rPr lang="en-US"/>
              <a:t>10/30/2013</a:t>
            </a:fld>
            <a:endParaRPr lang="en-US"/>
          </a:p>
        </p:txBody>
      </p:sp>
      <p:sp>
        <p:nvSpPr>
          <p:cNvPr id="4" name="Slide Image Placeholder 3"/>
          <p:cNvSpPr>
            <a:spLocks noChangeAspect="1" noGrp="1" noRo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5"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2E6999B8-B6B4-4561-A3CD-BBCDAB9FC9D9}" type="slidenum">
              <a:rPr lang="en-US"/>
              <a:t>‹#›</a:t>
            </a:fld>
            <a:endParaRPr lang="en-US"/>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0C52ECC-9AF8-D7C4-4BE0-399BDA85DF19}" type="slidenum">
              <a:rPr/>
              <a:t/>
            </a:fld>
            <a:endParaRPr/>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7FC39F8-A10B-616C-BC46-7E311CC68077}" type="slidenum">
              <a:rPr/>
              <a:t/>
            </a:fld>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C9F0BA7-3A63-A6D4-8710-602432076EA6}" type="slidenum">
              <a:rPr/>
              <a:t/>
            </a:fld>
            <a:endParaRPr/>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27254CC-C137-8BA2-8A73-C1FE85E0D0E4}" type="slidenum">
              <a:rPr/>
              <a:t/>
            </a:fld>
            <a:endParaRPr/>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98898897" name="Slide Image Placeholder 1"/>
          <p:cNvSpPr>
            <a:spLocks noChangeAspect="1" noGrp="1" noRot="1"/>
          </p:cNvSpPr>
          <p:nvPr>
            <p:ph type="sldImg"/>
          </p:nvPr>
        </p:nvSpPr>
        <p:spPr bwMode="auto">
          <a:xfrm>
            <a:off x="685800" y="1143000"/>
            <a:ext cx="5486400" cy="3086100"/>
          </a:xfrm>
        </p:spPr>
      </p:sp>
      <p:sp>
        <p:nvSpPr>
          <p:cNvPr id="1155369275" name="Notes Placeholder 2"/>
          <p:cNvSpPr>
            <a:spLocks noGrp="1"/>
          </p:cNvSpPr>
          <p:nvPr>
            <p:ph type="body" idx="1"/>
          </p:nvPr>
        </p:nvSpPr>
        <p:spPr bwMode="auto"/>
        <p:txBody>
          <a:bodyPr/>
          <a:lstStyle/>
          <a:p>
            <a:pPr>
              <a:defRPr/>
            </a:pPr>
            <a:endParaRPr lang="en-US">
              <a:latin typeface="Arial"/>
              <a:cs typeface="Arial"/>
            </a:endParaRPr>
          </a:p>
        </p:txBody>
      </p:sp>
      <p:sp>
        <p:nvSpPr>
          <p:cNvPr id="571329609" name="Slide Number Placeholder 3"/>
          <p:cNvSpPr>
            <a:spLocks noGrp="1"/>
          </p:cNvSpPr>
          <p:nvPr>
            <p:ph type="sldNum" sz="quarter" idx="10"/>
          </p:nvPr>
        </p:nvSpPr>
        <p:spPr bwMode="auto"/>
        <p:txBody>
          <a:bodyPr/>
          <a:lstStyle/>
          <a:p>
            <a:pPr>
              <a:defRPr/>
            </a:pPr>
            <a:fld id="{1DFE5B4B-D8AF-2A8F-8FD6-6639248E1156}" type="slidenum">
              <a:rPr lang="en-US"/>
              <a:t/>
            </a:fld>
            <a:endParaRPr lang="en-US"/>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67B456B-F2CD-C973-16CD-C2207138D9EA}" type="slidenum">
              <a:rPr/>
              <a:t/>
            </a:fld>
            <a:endParaRPr/>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666524A-1790-AA9E-2D79-4F1F5582A558}" type="slidenum">
              <a:rPr/>
              <a:t/>
            </a:fld>
            <a:endParaRPr/>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89572532" name="Slide Image Placeholder 1"/>
          <p:cNvSpPr>
            <a:spLocks noChangeAspect="1" noGrp="1" noRot="1"/>
          </p:cNvSpPr>
          <p:nvPr>
            <p:ph type="sldImg"/>
          </p:nvPr>
        </p:nvSpPr>
        <p:spPr bwMode="auto">
          <a:xfrm>
            <a:off x="685800" y="1143000"/>
            <a:ext cx="5486400" cy="3086100"/>
          </a:xfrm>
        </p:spPr>
      </p:sp>
      <p:sp>
        <p:nvSpPr>
          <p:cNvPr id="387191540" name="Notes Placeholder 2"/>
          <p:cNvSpPr>
            <a:spLocks noGrp="1"/>
          </p:cNvSpPr>
          <p:nvPr>
            <p:ph type="body" idx="1"/>
          </p:nvPr>
        </p:nvSpPr>
        <p:spPr bwMode="auto"/>
        <p:txBody>
          <a:bodyPr/>
          <a:lstStyle/>
          <a:p>
            <a:pPr>
              <a:defRPr/>
            </a:pPr>
            <a:endParaRPr lang="en-US">
              <a:latin typeface="Arial"/>
              <a:cs typeface="Arial"/>
            </a:endParaRPr>
          </a:p>
        </p:txBody>
      </p:sp>
      <p:sp>
        <p:nvSpPr>
          <p:cNvPr id="422952657" name="Slide Number Placeholder 3"/>
          <p:cNvSpPr>
            <a:spLocks noGrp="1"/>
          </p:cNvSpPr>
          <p:nvPr>
            <p:ph type="sldNum" sz="quarter" idx="10"/>
          </p:nvPr>
        </p:nvSpPr>
        <p:spPr bwMode="auto"/>
        <p:txBody>
          <a:bodyPr/>
          <a:lstStyle/>
          <a:p>
            <a:pPr>
              <a:defRPr/>
            </a:pPr>
            <a:fld id="{C3B930F1-F089-A944-B683-96726D218ACB}" type="slidenum">
              <a:rPr lang="en-US"/>
              <a:t/>
            </a:fld>
            <a:endParaRPr lang="en-US"/>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3E2FDA3-09B8-2E2F-0F11-061E8F4D9A07}" type="slidenum">
              <a:rPr/>
              <a:t/>
            </a:fld>
            <a:endParaRPr/>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FE0E620-2AD2-6CFD-E304-BB61582B9C25}" type="slidenum">
              <a:rPr/>
              <a:t/>
            </a:fld>
            <a:endParaRPr/>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BAF7E2B-5066-CF7C-8AC7-B7A25C5ABF92}" type="slidenum">
              <a:rPr/>
              <a:t/>
            </a:fld>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4F1A4FD-3CB6-B55D-287D-CAAB5CD3A2A0}" type="slidenum">
              <a:rPr/>
              <a:t/>
            </a:fld>
            <a:endParaRPr/>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012182E-1227-B184-31B5-540F1FA594D5}" type="slidenum">
              <a:rPr/>
              <a:t/>
            </a:fld>
            <a:endParaRPr/>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DE71DF6-DDA3-4572-C89B-46E37CAA28E1}" type="slidenum">
              <a:rPr/>
              <a:t/>
            </a:fld>
            <a:endParaRPr/>
          </a:p>
        </p:txBody>
      </p:sp>
    </p:spTree>
  </p:cSld>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BF3821C-371D-DE3F-119B-48A50235B943}" type="slidenum">
              <a:rPr/>
              <a:t/>
            </a:fld>
            <a:endParaRPr/>
          </a:p>
        </p:txBody>
      </p:sp>
    </p:spTree>
  </p:cSld>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19AF9A4-2136-D0F4-39CB-7B4FACE9A0D6}" type="slidenum">
              <a:rPr/>
              <a:t/>
            </a:fld>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a:xfrm>
            <a:off x="685800" y="1143000"/>
            <a:ext cx="5486400" cy="3086100"/>
          </a:xfrm>
        </p:spPr>
      </p:sp>
      <p:sp>
        <p:nvSpPr>
          <p:cNvPr id="3" name="Notes Placeholder 2"/>
          <p:cNvSpPr>
            <a:spLocks noGrp="1"/>
          </p:cNvSpPr>
          <p:nvPr>
            <p:ph type="body" idx="1"/>
          </p:nvPr>
        </p:nvSpPr>
        <p:spPr bwMode="auto"/>
        <p:txBody>
          <a:bodyPr/>
          <a:lstStyle/>
          <a:p>
            <a:pPr>
              <a:defRPr/>
            </a:pPr>
            <a:endParaRPr lang="en-US">
              <a:latin typeface="Arial"/>
              <a:cs typeface="Arial"/>
            </a:endParaRPr>
          </a:p>
        </p:txBody>
      </p:sp>
      <p:sp>
        <p:nvSpPr>
          <p:cNvPr id="4" name="Slide Number Placeholder 3"/>
          <p:cNvSpPr>
            <a:spLocks noGrp="1"/>
          </p:cNvSpPr>
          <p:nvPr>
            <p:ph type="sldNum" sz="quarter" idx="10"/>
          </p:nvPr>
        </p:nvSpPr>
        <p:spPr bwMode="auto"/>
        <p:txBody>
          <a:bodyPr/>
          <a:lstStyle/>
          <a:p>
            <a:pPr>
              <a:defRPr/>
            </a:pPr>
            <a:fld id="{2E6999B8-B6B4-4561-A3CD-BBCDAB9FC9D9}" type="slidenum">
              <a:rPr lang="en-US"/>
              <a:t>1</a:t>
            </a:fld>
            <a:endParaRPr lang="en-US"/>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45B8B91-6FC6-7BE9-D185-1D3580CC44BE}" type="slidenum">
              <a:rPr/>
              <a:t/>
            </a:fld>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98B891E-9E60-7F08-8F55-D1B52CB6C30A}" type="slidenum">
              <a:rPr/>
              <a:t/>
            </a:fld>
            <a:endParaRP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64700758" name="Slide Image Placeholder 1"/>
          <p:cNvSpPr>
            <a:spLocks noChangeAspect="1" noGrp="1" noRot="1"/>
          </p:cNvSpPr>
          <p:nvPr>
            <p:ph type="sldImg"/>
          </p:nvPr>
        </p:nvSpPr>
        <p:spPr bwMode="auto">
          <a:xfrm>
            <a:off x="685800" y="1143000"/>
            <a:ext cx="5486400" cy="3086100"/>
          </a:xfrm>
        </p:spPr>
      </p:sp>
      <p:sp>
        <p:nvSpPr>
          <p:cNvPr id="1430639167" name="Notes Placeholder 2"/>
          <p:cNvSpPr>
            <a:spLocks noGrp="1"/>
          </p:cNvSpPr>
          <p:nvPr>
            <p:ph type="body" idx="1"/>
          </p:nvPr>
        </p:nvSpPr>
        <p:spPr bwMode="auto"/>
        <p:txBody>
          <a:bodyPr/>
          <a:lstStyle/>
          <a:p>
            <a:pPr>
              <a:defRPr/>
            </a:pPr>
            <a:endParaRPr lang="en-US">
              <a:latin typeface="Arial"/>
              <a:cs typeface="Arial"/>
            </a:endParaRPr>
          </a:p>
        </p:txBody>
      </p:sp>
      <p:sp>
        <p:nvSpPr>
          <p:cNvPr id="681486375" name="Slide Number Placeholder 3"/>
          <p:cNvSpPr>
            <a:spLocks noGrp="1"/>
          </p:cNvSpPr>
          <p:nvPr>
            <p:ph type="sldNum" sz="quarter" idx="10"/>
          </p:nvPr>
        </p:nvSpPr>
        <p:spPr bwMode="auto"/>
        <p:txBody>
          <a:bodyPr/>
          <a:lstStyle/>
          <a:p>
            <a:pPr>
              <a:defRPr/>
            </a:pPr>
            <a:fld id="{E4B596B6-4338-0B36-C03E-E2164AF261EC}" type="slidenum">
              <a:rPr lang="en-US"/>
              <a:t/>
            </a:fld>
            <a:endParaRPr lang="en-US"/>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B4573C4-A8EA-0481-A042-CB078F80D290}" type="slidenum">
              <a:rPr/>
              <a:t/>
            </a:fld>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DC79FBE-A733-664F-E1E5-AA4CC08A191A}" type="slidenum">
              <a:rPr/>
              <a:t/>
            </a:fld>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74177209" name="Slide Image Placeholder 1"/>
          <p:cNvSpPr>
            <a:spLocks noChangeAspect="1" noGrp="1" noRot="1"/>
          </p:cNvSpPr>
          <p:nvPr>
            <p:ph type="sldImg"/>
          </p:nvPr>
        </p:nvSpPr>
        <p:spPr bwMode="auto">
          <a:xfrm>
            <a:off x="685800" y="1143000"/>
            <a:ext cx="5486400" cy="3086100"/>
          </a:xfrm>
        </p:spPr>
      </p:sp>
      <p:sp>
        <p:nvSpPr>
          <p:cNvPr id="2019852401" name="Notes Placeholder 2"/>
          <p:cNvSpPr>
            <a:spLocks noGrp="1"/>
          </p:cNvSpPr>
          <p:nvPr>
            <p:ph type="body" idx="1"/>
          </p:nvPr>
        </p:nvSpPr>
        <p:spPr bwMode="auto"/>
        <p:txBody>
          <a:bodyPr/>
          <a:lstStyle/>
          <a:p>
            <a:pPr>
              <a:defRPr/>
            </a:pPr>
            <a:endParaRPr lang="en-US">
              <a:latin typeface="Arial"/>
              <a:cs typeface="Arial"/>
            </a:endParaRPr>
          </a:p>
        </p:txBody>
      </p:sp>
      <p:sp>
        <p:nvSpPr>
          <p:cNvPr id="527697800" name="Slide Number Placeholder 3"/>
          <p:cNvSpPr>
            <a:spLocks noGrp="1"/>
          </p:cNvSpPr>
          <p:nvPr>
            <p:ph type="sldNum" sz="quarter" idx="10"/>
          </p:nvPr>
        </p:nvSpPr>
        <p:spPr bwMode="auto"/>
        <p:txBody>
          <a:bodyPr/>
          <a:lstStyle/>
          <a:p>
            <a:pPr>
              <a:defRPr/>
            </a:pPr>
            <a:fld id="{AC37F0F8-D909-BA80-D50D-C8BFC2E54128}" type="slidenum">
              <a:rPr lang="en-US"/>
              <a:t/>
            </a:fld>
            <a:endParaRPr lang="en-US"/>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g"/></Relationships>
</file>

<file path=ppt/slideLayouts/_rels/slideLayout57.xml.rels><?xml version="1.0" encoding="UTF-8" standalone="yes"?><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s>
</file>

<file path=ppt/slideLayouts/_rels/slideLayout58.xml.rels><?xml version="1.0" encoding="UTF-8" standalone="yes"?><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s>
</file>

<file path=ppt/slideLayouts/_rels/slideLayout59.xml.rels><?xml version="1.0" encoding="UTF-8" standalone="yes"?><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s>
</file>

<file path=ppt/slideLayouts/_rels/slideLayout61.xml.rels><?xml version="1.0" encoding="UTF-8" standalone="yes"?><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s>
</file>

<file path=ppt/slideLayouts/_rels/slideLayout62.xml.rels><?xml version="1.0" encoding="UTF-8" standalone="yes"?><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g"/></Relationships>
</file>

<file path=ppt/slideLayouts/_rels/slideLayout63.xml.rels><?xml version="1.0" encoding="UTF-8" standalone="yes"?><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g"/></Relationships>
</file>

<file path=ppt/slideLayouts/_rels/slideLayout64.xml.rels><?xml version="1.0" encoding="UTF-8" standalone="yes"?><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3999" y="1122362"/>
            <a:ext cx="9144000" cy="2387599"/>
          </a:xfrm>
        </p:spPr>
        <p:txBody>
          <a:bodyPr anchor="b"/>
          <a:lstStyle>
            <a:lvl1pPr algn="ctr">
              <a:defRPr sz="4500"/>
            </a:lvl1pPr>
          </a:lstStyle>
          <a:p>
            <a:pPr>
              <a:defRPr/>
            </a:pPr>
            <a:r>
              <a:rPr/>
              <a:t>Click to edit Master title style</a:t>
            </a:r>
            <a:endParaRPr/>
          </a:p>
        </p:txBody>
      </p:sp>
      <p:sp>
        <p:nvSpPr>
          <p:cNvPr id="3" name="Subtitle 2"/>
          <p:cNvSpPr>
            <a:spLocks noGrp="1"/>
          </p:cNvSpPr>
          <p:nvPr>
            <p:ph type="subTitle" idx="1"/>
          </p:nvPr>
        </p:nvSpPr>
        <p:spPr bwMode="auto">
          <a:xfrm>
            <a:off x="1523999" y="3602037"/>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a:t>Click to edit Master subtitle style</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vertTx"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Vertical Text Placeholder 2"/>
          <p:cNvSpPr>
            <a:spLocks noGrp="1"/>
          </p:cNvSpPr>
          <p:nvPr>
            <p:ph type="body" orient="vert" idx="1"/>
          </p:nvPr>
        </p:nvSpPr>
        <p:spPr bwMode="auto"/>
        <p:txBody>
          <a:bodyPr vert="eaVert"/>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vertTitleAndTx"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899" y="365125"/>
            <a:ext cx="2628900" cy="5811838"/>
          </a:xfrm>
        </p:spPr>
        <p:txBody>
          <a:bodyPr vert="eaVert"/>
          <a:lstStyle/>
          <a:p>
            <a:pPr>
              <a:defRPr/>
            </a:pPr>
            <a:r>
              <a:rPr/>
              <a:t>Click to edit Master title style</a:t>
            </a:r>
            <a:endParaRPr/>
          </a:p>
        </p:txBody>
      </p:sp>
      <p:sp>
        <p:nvSpPr>
          <p:cNvPr id="3" name="Vertical Text Placeholder 2"/>
          <p:cNvSpPr>
            <a:spLocks noGrp="1"/>
          </p:cNvSpPr>
          <p:nvPr>
            <p:ph type="body" orient="vert" idx="1"/>
          </p:nvPr>
        </p:nvSpPr>
        <p:spPr bwMode="auto">
          <a:xfrm>
            <a:off x="838198" y="365125"/>
            <a:ext cx="7734299" cy="5811838"/>
          </a:xfrm>
        </p:spPr>
        <p:txBody>
          <a:bodyPr vert="eaVert"/>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3999" y="1122362"/>
            <a:ext cx="9144000" cy="2387599"/>
          </a:xfrm>
        </p:spPr>
        <p:txBody>
          <a:bodyPr anchor="b"/>
          <a:lstStyle>
            <a:lvl1pPr algn="ctr">
              <a:defRPr sz="4500"/>
            </a:lvl1pPr>
          </a:lstStyle>
          <a:p>
            <a:pPr>
              <a:defRPr/>
            </a:pPr>
            <a:r>
              <a:rPr/>
              <a:t>Click to edit Master title style</a:t>
            </a:r>
            <a:endParaRPr/>
          </a:p>
        </p:txBody>
      </p:sp>
      <p:sp>
        <p:nvSpPr>
          <p:cNvPr id="3" name="Subtitle 2"/>
          <p:cNvSpPr>
            <a:spLocks noGrp="1"/>
          </p:cNvSpPr>
          <p:nvPr>
            <p:ph type="subTitle" idx="1"/>
          </p:nvPr>
        </p:nvSpPr>
        <p:spPr bwMode="auto">
          <a:xfrm>
            <a:off x="1523999" y="3602037"/>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a:t>Click to edit Master subtitle style</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obj"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Content Placeholder 2"/>
          <p:cNvSpPr>
            <a:spLocks noGrp="1"/>
          </p:cNvSpPr>
          <p:nvPr>
            <p:ph idx="1"/>
          </p:nvPr>
        </p:nvSpPr>
        <p:spPr bwMode="auto"/>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secHead"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4500"/>
            </a:lvl1pPr>
          </a:lstStyle>
          <a:p>
            <a:pPr>
              <a:defRPr/>
            </a:pPr>
            <a:r>
              <a:rPr/>
              <a:t>Click to edit Master title style</a:t>
            </a:r>
            <a:endParaRPr/>
          </a:p>
        </p:txBody>
      </p:sp>
      <p:sp>
        <p:nvSpPr>
          <p:cNvPr id="3" name="Text Placeholder 2"/>
          <p:cNvSpPr>
            <a:spLocks noGrp="1"/>
          </p:cNvSpPr>
          <p:nvPr>
            <p:ph type="body" idx="1"/>
          </p:nvPr>
        </p:nvSpPr>
        <p:spPr bwMode="auto">
          <a:xfrm>
            <a:off x="831850" y="4589463"/>
            <a:ext cx="10515600" cy="150018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a:t>Click to edit Master text styles</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woObj"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Content Placeholder 2"/>
          <p:cNvSpPr>
            <a:spLocks noGrp="1"/>
          </p:cNvSpPr>
          <p:nvPr>
            <p:ph sz="half" idx="1"/>
          </p:nvPr>
        </p:nvSpPr>
        <p:spPr bwMode="auto">
          <a:xfrm>
            <a:off x="838198" y="1825625"/>
            <a:ext cx="5181599" cy="4351338"/>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Content Placeholder 3"/>
          <p:cNvSpPr>
            <a:spLocks noGrp="1"/>
          </p:cNvSpPr>
          <p:nvPr>
            <p:ph sz="half" idx="2"/>
          </p:nvPr>
        </p:nvSpPr>
        <p:spPr bwMode="auto">
          <a:xfrm>
            <a:off x="6172200" y="1825625"/>
            <a:ext cx="5181599" cy="4351338"/>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5" name="Date Placeholder 4"/>
          <p:cNvSpPr>
            <a:spLocks noGrp="1"/>
          </p:cNvSpPr>
          <p:nvPr>
            <p:ph type="dt" sz="half" idx="10"/>
          </p:nvPr>
        </p:nvSpPr>
        <p:spPr bwMode="auto"/>
        <p:txBody>
          <a:bodyPr/>
          <a:lstStyle/>
          <a:p>
            <a:pPr>
              <a:defRPr/>
            </a:pPr>
            <a:fld id="{BCC18F51-09EC-435C-A3BA-64A766E099C0}" type="datetimeFigureOut">
              <a:rPr/>
              <a:t>01.11.2013</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woTxTwoObj"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7" y="365125"/>
            <a:ext cx="10515600" cy="1325562"/>
          </a:xfrm>
        </p:spPr>
        <p:txBody>
          <a:bodyPr/>
          <a:lstStyle/>
          <a:p>
            <a:pPr>
              <a:defRPr/>
            </a:pPr>
            <a:r>
              <a:rPr/>
              <a:t>Click to edit Master title style</a:t>
            </a:r>
            <a:endParaRPr/>
          </a:p>
        </p:txBody>
      </p:sp>
      <p:sp>
        <p:nvSpPr>
          <p:cNvPr id="3" name="Text Placeholder 2"/>
          <p:cNvSpPr>
            <a:spLocks noGrp="1"/>
          </p:cNvSpPr>
          <p:nvPr>
            <p:ph type="body" idx="1"/>
          </p:nvPr>
        </p:nvSpPr>
        <p:spPr bwMode="auto">
          <a:xfrm>
            <a:off x="839789" y="1681162"/>
            <a:ext cx="5157785"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a:t>Click to edit Master text styles</a:t>
            </a:r>
            <a:endParaRPr/>
          </a:p>
        </p:txBody>
      </p:sp>
      <p:sp>
        <p:nvSpPr>
          <p:cNvPr id="4" name="Content Placeholder 3"/>
          <p:cNvSpPr>
            <a:spLocks noGrp="1"/>
          </p:cNvSpPr>
          <p:nvPr>
            <p:ph sz="half" idx="2"/>
          </p:nvPr>
        </p:nvSpPr>
        <p:spPr bwMode="auto">
          <a:xfrm>
            <a:off x="839789" y="2505074"/>
            <a:ext cx="5157785" cy="3684587"/>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5" name="Text Placeholder 4"/>
          <p:cNvSpPr>
            <a:spLocks noGrp="1"/>
          </p:cNvSpPr>
          <p:nvPr>
            <p:ph type="body" sz="quarter" idx="3"/>
          </p:nvPr>
        </p:nvSpPr>
        <p:spPr bwMode="auto">
          <a:xfrm>
            <a:off x="6172200" y="1681162"/>
            <a:ext cx="5183187"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a:t>Click to edit Master text styles</a:t>
            </a:r>
            <a:endParaRPr/>
          </a:p>
        </p:txBody>
      </p:sp>
      <p:sp>
        <p:nvSpPr>
          <p:cNvPr id="6" name="Content Placeholder 5"/>
          <p:cNvSpPr>
            <a:spLocks noGrp="1"/>
          </p:cNvSpPr>
          <p:nvPr>
            <p:ph sz="quarter" idx="4"/>
          </p:nvPr>
        </p:nvSpPr>
        <p:spPr bwMode="auto">
          <a:xfrm>
            <a:off x="6172200" y="2505074"/>
            <a:ext cx="5183187" cy="3684587"/>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7" name="Date Placeholder 6"/>
          <p:cNvSpPr>
            <a:spLocks noGrp="1"/>
          </p:cNvSpPr>
          <p:nvPr>
            <p:ph type="dt" sz="half" idx="10"/>
          </p:nvPr>
        </p:nvSpPr>
        <p:spPr bwMode="auto"/>
        <p:txBody>
          <a:bodyPr/>
          <a:lstStyle/>
          <a:p>
            <a:pPr>
              <a:defRPr/>
            </a:pPr>
            <a:fld id="{BCC18F51-09EC-435C-A3BA-64A766E099C0}" type="datetimeFigureOut">
              <a:rPr/>
              <a:t>01.11.2013</a:t>
            </a:fld>
            <a:endParaRPr/>
          </a:p>
        </p:txBody>
      </p:sp>
      <p:sp>
        <p:nvSpPr>
          <p:cNvPr id="8" name="Footer Placeholder 7"/>
          <p:cNvSpPr>
            <a:spLocks noGrp="1"/>
          </p:cNvSpPr>
          <p:nvPr>
            <p:ph type="ftr" sz="quarter" idx="11"/>
          </p:nvPr>
        </p:nvSpPr>
        <p:spPr bwMode="auto"/>
        <p:txBody>
          <a:bodyPr/>
          <a:lstStyle/>
          <a:p>
            <a:pPr>
              <a:defRPr/>
            </a:pPr>
            <a:endParaRPr/>
          </a:p>
        </p:txBody>
      </p:sp>
      <p:sp>
        <p:nvSpPr>
          <p:cNvPr id="9" name="Slide Number Placeholder 8"/>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Only"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Date Placeholder 2"/>
          <p:cNvSpPr>
            <a:spLocks noGrp="1"/>
          </p:cNvSpPr>
          <p:nvPr>
            <p:ph type="dt" sz="half" idx="10"/>
          </p:nvPr>
        </p:nvSpPr>
        <p:spPr bwMode="auto"/>
        <p:txBody>
          <a:bodyPr/>
          <a:lstStyle/>
          <a:p>
            <a:pPr>
              <a:defRPr/>
            </a:pPr>
            <a:fld id="{BCC18F51-09EC-435C-A3BA-64A766E099C0}" type="datetimeFigureOut">
              <a:rPr/>
              <a:t>01.11.2013</a:t>
            </a:fld>
            <a:endParaRPr/>
          </a:p>
        </p:txBody>
      </p:sp>
      <p:sp>
        <p:nvSpPr>
          <p:cNvPr id="4" name="Footer Placeholder 3"/>
          <p:cNvSpPr>
            <a:spLocks noGrp="1"/>
          </p:cNvSpPr>
          <p:nvPr>
            <p:ph type="ftr" sz="quarter" idx="11"/>
          </p:nvPr>
        </p:nvSpPr>
        <p:spPr bwMode="auto"/>
        <p:txBody>
          <a:bodyPr/>
          <a:lstStyle/>
          <a:p>
            <a:pPr>
              <a:defRPr/>
            </a:pPr>
            <a:endParaRPr/>
          </a:p>
        </p:txBody>
      </p:sp>
      <p:sp>
        <p:nvSpPr>
          <p:cNvPr id="5" name="Slide Number Placeholder 4"/>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blank"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BCC18F51-09EC-435C-A3BA-64A766E099C0}" type="datetimeFigureOut">
              <a:rPr/>
              <a:t>01.11.2013</a:t>
            </a:fld>
            <a:endParaRPr/>
          </a:p>
        </p:txBody>
      </p:sp>
      <p:sp>
        <p:nvSpPr>
          <p:cNvPr id="3" name="Footer Placeholder 2"/>
          <p:cNvSpPr>
            <a:spLocks noGrp="1"/>
          </p:cNvSpPr>
          <p:nvPr>
            <p:ph type="ftr" sz="quarter" idx="11"/>
          </p:nvPr>
        </p:nvSpPr>
        <p:spPr bwMode="auto"/>
        <p:txBody>
          <a:bodyPr/>
          <a:lstStyle/>
          <a:p>
            <a:pPr>
              <a:defRPr/>
            </a:pPr>
            <a:endParaRPr/>
          </a:p>
        </p:txBody>
      </p:sp>
      <p:sp>
        <p:nvSpPr>
          <p:cNvPr id="4" name="Slide Number Placeholder 3"/>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objTx"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7" y="457200"/>
            <a:ext cx="3932237" cy="1600200"/>
          </a:xfrm>
        </p:spPr>
        <p:txBody>
          <a:bodyPr anchor="b"/>
          <a:lstStyle>
            <a:lvl1pPr>
              <a:defRPr sz="2400"/>
            </a:lvl1pPr>
          </a:lstStyle>
          <a:p>
            <a:pPr>
              <a:defRPr/>
            </a:pPr>
            <a:r>
              <a:rPr/>
              <a:t>Click to edit Master title style</a:t>
            </a:r>
            <a:endParaRPr/>
          </a:p>
        </p:txBody>
      </p:sp>
      <p:sp>
        <p:nvSpPr>
          <p:cNvPr id="3" name="Content Placeholder 2"/>
          <p:cNvSpPr>
            <a:spLocks noGrp="1"/>
          </p:cNvSpPr>
          <p:nvPr>
            <p:ph idx="1"/>
          </p:nvPr>
        </p:nvSpPr>
        <p:spPr bwMode="auto">
          <a:xfrm>
            <a:off x="5183187"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a:t>Click to edit Master text styles</a:t>
            </a:r>
            <a:endParaRPr/>
          </a:p>
        </p:txBody>
      </p:sp>
      <p:sp>
        <p:nvSpPr>
          <p:cNvPr id="5" name="Date Placeholder 4"/>
          <p:cNvSpPr>
            <a:spLocks noGrp="1"/>
          </p:cNvSpPr>
          <p:nvPr>
            <p:ph type="dt" sz="half" idx="10"/>
          </p:nvPr>
        </p:nvSpPr>
        <p:spPr bwMode="auto"/>
        <p:txBody>
          <a:bodyPr/>
          <a:lstStyle/>
          <a:p>
            <a:pPr>
              <a:defRPr/>
            </a:pPr>
            <a:fld id="{BCC18F51-09EC-435C-A3BA-64A766E099C0}" type="datetimeFigureOut">
              <a:rPr/>
              <a:t>01.11.2013</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obj"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Content Placeholder 2"/>
          <p:cNvSpPr>
            <a:spLocks noGrp="1"/>
          </p:cNvSpPr>
          <p:nvPr>
            <p:ph idx="1"/>
          </p:nvPr>
        </p:nvSpPr>
        <p:spPr bwMode="auto"/>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picTx"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7" y="457200"/>
            <a:ext cx="3932237" cy="1600200"/>
          </a:xfrm>
        </p:spPr>
        <p:txBody>
          <a:bodyPr anchor="b"/>
          <a:lstStyle>
            <a:lvl1pPr>
              <a:defRPr sz="2400"/>
            </a:lvl1pPr>
          </a:lstStyle>
          <a:p>
            <a:pPr>
              <a:defRPr/>
            </a:pPr>
            <a:r>
              <a:rPr/>
              <a:t>Click to edit Master title style</a:t>
            </a:r>
            <a:endParaRPr/>
          </a:p>
        </p:txBody>
      </p:sp>
      <p:sp>
        <p:nvSpPr>
          <p:cNvPr id="3" name="Picture Placeholder 2"/>
          <p:cNvSpPr>
            <a:spLocks noChangeAspect="1" noGrp="1"/>
          </p:cNvSpPr>
          <p:nvPr>
            <p:ph type="pic" idx="1"/>
          </p:nvPr>
        </p:nvSpPr>
        <p:spPr bwMode="auto">
          <a:xfrm>
            <a:off x="5183187" y="987425"/>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r>
              <a:rPr/>
              <a:t>Click icon to add picture</a:t>
            </a:r>
            <a:endParaRPr/>
          </a:p>
        </p:txBody>
      </p:sp>
      <p:sp>
        <p:nvSpPr>
          <p:cNvPr id="4"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a:t>Click to edit Master text styles</a:t>
            </a:r>
            <a:endParaRPr/>
          </a:p>
        </p:txBody>
      </p:sp>
      <p:sp>
        <p:nvSpPr>
          <p:cNvPr id="5" name="Date Placeholder 4"/>
          <p:cNvSpPr>
            <a:spLocks noGrp="1"/>
          </p:cNvSpPr>
          <p:nvPr>
            <p:ph type="dt" sz="half" idx="10"/>
          </p:nvPr>
        </p:nvSpPr>
        <p:spPr bwMode="auto"/>
        <p:txBody>
          <a:bodyPr/>
          <a:lstStyle/>
          <a:p>
            <a:pPr>
              <a:defRPr/>
            </a:pPr>
            <a:fld id="{BCC18F51-09EC-435C-A3BA-64A766E099C0}" type="datetimeFigureOut">
              <a:rPr/>
              <a:t>01.11.2013</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vertTx"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Vertical Text Placeholder 2"/>
          <p:cNvSpPr>
            <a:spLocks noGrp="1"/>
          </p:cNvSpPr>
          <p:nvPr>
            <p:ph type="body" orient="vert" idx="1"/>
          </p:nvPr>
        </p:nvSpPr>
        <p:spPr bwMode="auto"/>
        <p:txBody>
          <a:bodyPr vert="eaVert"/>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vertTitleAndTx"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899" y="365125"/>
            <a:ext cx="2628900" cy="5811838"/>
          </a:xfrm>
        </p:spPr>
        <p:txBody>
          <a:bodyPr vert="eaVert"/>
          <a:lstStyle/>
          <a:p>
            <a:pPr>
              <a:defRPr/>
            </a:pPr>
            <a:r>
              <a:rPr/>
              <a:t>Click to edit Master title style</a:t>
            </a:r>
            <a:endParaRPr/>
          </a:p>
        </p:txBody>
      </p:sp>
      <p:sp>
        <p:nvSpPr>
          <p:cNvPr id="3" name="Vertical Text Placeholder 2"/>
          <p:cNvSpPr>
            <a:spLocks noGrp="1"/>
          </p:cNvSpPr>
          <p:nvPr>
            <p:ph type="body" orient="vert" idx="1"/>
          </p:nvPr>
        </p:nvSpPr>
        <p:spPr bwMode="auto">
          <a:xfrm>
            <a:off x="838198" y="365125"/>
            <a:ext cx="7734299" cy="5811838"/>
          </a:xfrm>
        </p:spPr>
        <p:txBody>
          <a:bodyPr vert="eaVert"/>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3999" y="1122362"/>
            <a:ext cx="9144000" cy="2387599"/>
          </a:xfrm>
        </p:spPr>
        <p:txBody>
          <a:bodyPr anchor="b"/>
          <a:lstStyle>
            <a:lvl1pPr algn="ctr">
              <a:defRPr sz="4500"/>
            </a:lvl1pPr>
          </a:lstStyle>
          <a:p>
            <a:pPr>
              <a:defRPr/>
            </a:pPr>
            <a:r>
              <a:rPr/>
              <a:t>Click to edit Master title style</a:t>
            </a:r>
            <a:endParaRPr/>
          </a:p>
        </p:txBody>
      </p:sp>
      <p:sp>
        <p:nvSpPr>
          <p:cNvPr id="3" name="Subtitle 2"/>
          <p:cNvSpPr>
            <a:spLocks noGrp="1"/>
          </p:cNvSpPr>
          <p:nvPr>
            <p:ph type="subTitle" idx="1"/>
          </p:nvPr>
        </p:nvSpPr>
        <p:spPr bwMode="auto">
          <a:xfrm>
            <a:off x="1523999" y="3602037"/>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a:t>Click to edit Master subtitle style</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obj"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Content Placeholder 2"/>
          <p:cNvSpPr>
            <a:spLocks noGrp="1"/>
          </p:cNvSpPr>
          <p:nvPr>
            <p:ph idx="1"/>
          </p:nvPr>
        </p:nvSpPr>
        <p:spPr bwMode="auto"/>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secHead"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4500"/>
            </a:lvl1pPr>
          </a:lstStyle>
          <a:p>
            <a:pPr>
              <a:defRPr/>
            </a:pPr>
            <a:r>
              <a:rPr/>
              <a:t>Click to edit Master title style</a:t>
            </a:r>
            <a:endParaRPr/>
          </a:p>
        </p:txBody>
      </p:sp>
      <p:sp>
        <p:nvSpPr>
          <p:cNvPr id="3" name="Text Placeholder 2"/>
          <p:cNvSpPr>
            <a:spLocks noGrp="1"/>
          </p:cNvSpPr>
          <p:nvPr>
            <p:ph type="body" idx="1"/>
          </p:nvPr>
        </p:nvSpPr>
        <p:spPr bwMode="auto">
          <a:xfrm>
            <a:off x="831850" y="4589463"/>
            <a:ext cx="10515600" cy="150018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a:t>Click to edit Master text styles</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woObj"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Content Placeholder 2"/>
          <p:cNvSpPr>
            <a:spLocks noGrp="1"/>
          </p:cNvSpPr>
          <p:nvPr>
            <p:ph sz="half" idx="1"/>
          </p:nvPr>
        </p:nvSpPr>
        <p:spPr bwMode="auto">
          <a:xfrm>
            <a:off x="838198" y="1825625"/>
            <a:ext cx="5181599" cy="4351338"/>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Content Placeholder 3"/>
          <p:cNvSpPr>
            <a:spLocks noGrp="1"/>
          </p:cNvSpPr>
          <p:nvPr>
            <p:ph sz="half" idx="2"/>
          </p:nvPr>
        </p:nvSpPr>
        <p:spPr bwMode="auto">
          <a:xfrm>
            <a:off x="6172200" y="1825625"/>
            <a:ext cx="5181599" cy="4351338"/>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5" name="Date Placeholder 4"/>
          <p:cNvSpPr>
            <a:spLocks noGrp="1"/>
          </p:cNvSpPr>
          <p:nvPr>
            <p:ph type="dt" sz="half" idx="10"/>
          </p:nvPr>
        </p:nvSpPr>
        <p:spPr bwMode="auto"/>
        <p:txBody>
          <a:bodyPr/>
          <a:lstStyle/>
          <a:p>
            <a:pPr>
              <a:defRPr/>
            </a:pPr>
            <a:fld id="{BCC18F51-09EC-435C-A3BA-64A766E099C0}" type="datetimeFigureOut">
              <a:rPr/>
              <a:t>01.11.2013</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woTxTwoObj"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7" y="365125"/>
            <a:ext cx="10515600" cy="1325562"/>
          </a:xfrm>
        </p:spPr>
        <p:txBody>
          <a:bodyPr/>
          <a:lstStyle/>
          <a:p>
            <a:pPr>
              <a:defRPr/>
            </a:pPr>
            <a:r>
              <a:rPr/>
              <a:t>Click to edit Master title style</a:t>
            </a:r>
            <a:endParaRPr/>
          </a:p>
        </p:txBody>
      </p:sp>
      <p:sp>
        <p:nvSpPr>
          <p:cNvPr id="3" name="Text Placeholder 2"/>
          <p:cNvSpPr>
            <a:spLocks noGrp="1"/>
          </p:cNvSpPr>
          <p:nvPr>
            <p:ph type="body" idx="1"/>
          </p:nvPr>
        </p:nvSpPr>
        <p:spPr bwMode="auto">
          <a:xfrm>
            <a:off x="839789" y="1681162"/>
            <a:ext cx="5157785"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a:t>Click to edit Master text styles</a:t>
            </a:r>
            <a:endParaRPr/>
          </a:p>
        </p:txBody>
      </p:sp>
      <p:sp>
        <p:nvSpPr>
          <p:cNvPr id="4" name="Content Placeholder 3"/>
          <p:cNvSpPr>
            <a:spLocks noGrp="1"/>
          </p:cNvSpPr>
          <p:nvPr>
            <p:ph sz="half" idx="2"/>
          </p:nvPr>
        </p:nvSpPr>
        <p:spPr bwMode="auto">
          <a:xfrm>
            <a:off x="839789" y="2505074"/>
            <a:ext cx="5157785" cy="3684587"/>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5" name="Text Placeholder 4"/>
          <p:cNvSpPr>
            <a:spLocks noGrp="1"/>
          </p:cNvSpPr>
          <p:nvPr>
            <p:ph type="body" sz="quarter" idx="3"/>
          </p:nvPr>
        </p:nvSpPr>
        <p:spPr bwMode="auto">
          <a:xfrm>
            <a:off x="6172200" y="1681162"/>
            <a:ext cx="5183187"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a:t>Click to edit Master text styles</a:t>
            </a:r>
            <a:endParaRPr/>
          </a:p>
        </p:txBody>
      </p:sp>
      <p:sp>
        <p:nvSpPr>
          <p:cNvPr id="6" name="Content Placeholder 5"/>
          <p:cNvSpPr>
            <a:spLocks noGrp="1"/>
          </p:cNvSpPr>
          <p:nvPr>
            <p:ph sz="quarter" idx="4"/>
          </p:nvPr>
        </p:nvSpPr>
        <p:spPr bwMode="auto">
          <a:xfrm>
            <a:off x="6172200" y="2505074"/>
            <a:ext cx="5183187" cy="3684587"/>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7" name="Date Placeholder 6"/>
          <p:cNvSpPr>
            <a:spLocks noGrp="1"/>
          </p:cNvSpPr>
          <p:nvPr>
            <p:ph type="dt" sz="half" idx="10"/>
          </p:nvPr>
        </p:nvSpPr>
        <p:spPr bwMode="auto"/>
        <p:txBody>
          <a:bodyPr/>
          <a:lstStyle/>
          <a:p>
            <a:pPr>
              <a:defRPr/>
            </a:pPr>
            <a:fld id="{BCC18F51-09EC-435C-A3BA-64A766E099C0}" type="datetimeFigureOut">
              <a:rPr/>
              <a:t>01.11.2013</a:t>
            </a:fld>
            <a:endParaRPr/>
          </a:p>
        </p:txBody>
      </p:sp>
      <p:sp>
        <p:nvSpPr>
          <p:cNvPr id="8" name="Footer Placeholder 7"/>
          <p:cNvSpPr>
            <a:spLocks noGrp="1"/>
          </p:cNvSpPr>
          <p:nvPr>
            <p:ph type="ftr" sz="quarter" idx="11"/>
          </p:nvPr>
        </p:nvSpPr>
        <p:spPr bwMode="auto"/>
        <p:txBody>
          <a:bodyPr/>
          <a:lstStyle/>
          <a:p>
            <a:pPr>
              <a:defRPr/>
            </a:pPr>
            <a:endParaRPr/>
          </a:p>
        </p:txBody>
      </p:sp>
      <p:sp>
        <p:nvSpPr>
          <p:cNvPr id="9" name="Slide Number Placeholder 8"/>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Only"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Date Placeholder 2"/>
          <p:cNvSpPr>
            <a:spLocks noGrp="1"/>
          </p:cNvSpPr>
          <p:nvPr>
            <p:ph type="dt" sz="half" idx="10"/>
          </p:nvPr>
        </p:nvSpPr>
        <p:spPr bwMode="auto"/>
        <p:txBody>
          <a:bodyPr/>
          <a:lstStyle/>
          <a:p>
            <a:pPr>
              <a:defRPr/>
            </a:pPr>
            <a:fld id="{BCC18F51-09EC-435C-A3BA-64A766E099C0}" type="datetimeFigureOut">
              <a:rPr/>
              <a:t>01.11.2013</a:t>
            </a:fld>
            <a:endParaRPr/>
          </a:p>
        </p:txBody>
      </p:sp>
      <p:sp>
        <p:nvSpPr>
          <p:cNvPr id="4" name="Footer Placeholder 3"/>
          <p:cNvSpPr>
            <a:spLocks noGrp="1"/>
          </p:cNvSpPr>
          <p:nvPr>
            <p:ph type="ftr" sz="quarter" idx="11"/>
          </p:nvPr>
        </p:nvSpPr>
        <p:spPr bwMode="auto"/>
        <p:txBody>
          <a:bodyPr/>
          <a:lstStyle/>
          <a:p>
            <a:pPr>
              <a:defRPr/>
            </a:pPr>
            <a:endParaRPr/>
          </a:p>
        </p:txBody>
      </p:sp>
      <p:sp>
        <p:nvSpPr>
          <p:cNvPr id="5" name="Slide Number Placeholder 4"/>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blank"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BCC18F51-09EC-435C-A3BA-64A766E099C0}" type="datetimeFigureOut">
              <a:rPr/>
              <a:t>01.11.2013</a:t>
            </a:fld>
            <a:endParaRPr/>
          </a:p>
        </p:txBody>
      </p:sp>
      <p:sp>
        <p:nvSpPr>
          <p:cNvPr id="3" name="Footer Placeholder 2"/>
          <p:cNvSpPr>
            <a:spLocks noGrp="1"/>
          </p:cNvSpPr>
          <p:nvPr>
            <p:ph type="ftr" sz="quarter" idx="11"/>
          </p:nvPr>
        </p:nvSpPr>
        <p:spPr bwMode="auto"/>
        <p:txBody>
          <a:bodyPr/>
          <a:lstStyle/>
          <a:p>
            <a:pPr>
              <a:defRPr/>
            </a:pPr>
            <a:endParaRPr/>
          </a:p>
        </p:txBody>
      </p:sp>
      <p:sp>
        <p:nvSpPr>
          <p:cNvPr id="4" name="Slide Number Placeholder 3"/>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secHead"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4500"/>
            </a:lvl1pPr>
          </a:lstStyle>
          <a:p>
            <a:pPr>
              <a:defRPr/>
            </a:pPr>
            <a:r>
              <a:rPr/>
              <a:t>Click to edit Master title style</a:t>
            </a:r>
            <a:endParaRPr/>
          </a:p>
        </p:txBody>
      </p:sp>
      <p:sp>
        <p:nvSpPr>
          <p:cNvPr id="3" name="Text Placeholder 2"/>
          <p:cNvSpPr>
            <a:spLocks noGrp="1"/>
          </p:cNvSpPr>
          <p:nvPr>
            <p:ph type="body" idx="1"/>
          </p:nvPr>
        </p:nvSpPr>
        <p:spPr bwMode="auto">
          <a:xfrm>
            <a:off x="831850" y="4589463"/>
            <a:ext cx="10515600" cy="150018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a:t>Click to edit Master text styles</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objTx"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7" y="457200"/>
            <a:ext cx="3932237" cy="1600200"/>
          </a:xfrm>
        </p:spPr>
        <p:txBody>
          <a:bodyPr anchor="b"/>
          <a:lstStyle>
            <a:lvl1pPr>
              <a:defRPr sz="2400"/>
            </a:lvl1pPr>
          </a:lstStyle>
          <a:p>
            <a:pPr>
              <a:defRPr/>
            </a:pPr>
            <a:r>
              <a:rPr/>
              <a:t>Click to edit Master title style</a:t>
            </a:r>
            <a:endParaRPr/>
          </a:p>
        </p:txBody>
      </p:sp>
      <p:sp>
        <p:nvSpPr>
          <p:cNvPr id="3" name="Content Placeholder 2"/>
          <p:cNvSpPr>
            <a:spLocks noGrp="1"/>
          </p:cNvSpPr>
          <p:nvPr>
            <p:ph idx="1"/>
          </p:nvPr>
        </p:nvSpPr>
        <p:spPr bwMode="auto">
          <a:xfrm>
            <a:off x="5183187"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a:t>Click to edit Master text styles</a:t>
            </a:r>
            <a:endParaRPr/>
          </a:p>
        </p:txBody>
      </p:sp>
      <p:sp>
        <p:nvSpPr>
          <p:cNvPr id="5" name="Date Placeholder 4"/>
          <p:cNvSpPr>
            <a:spLocks noGrp="1"/>
          </p:cNvSpPr>
          <p:nvPr>
            <p:ph type="dt" sz="half" idx="10"/>
          </p:nvPr>
        </p:nvSpPr>
        <p:spPr bwMode="auto"/>
        <p:txBody>
          <a:bodyPr/>
          <a:lstStyle/>
          <a:p>
            <a:pPr>
              <a:defRPr/>
            </a:pPr>
            <a:fld id="{BCC18F51-09EC-435C-A3BA-64A766E099C0}" type="datetimeFigureOut">
              <a:rPr/>
              <a:t>01.11.2013</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picTx"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7" y="457200"/>
            <a:ext cx="3932237" cy="1600200"/>
          </a:xfrm>
        </p:spPr>
        <p:txBody>
          <a:bodyPr anchor="b"/>
          <a:lstStyle>
            <a:lvl1pPr>
              <a:defRPr sz="2400"/>
            </a:lvl1pPr>
          </a:lstStyle>
          <a:p>
            <a:pPr>
              <a:defRPr/>
            </a:pPr>
            <a:r>
              <a:rPr/>
              <a:t>Click to edit Master title style</a:t>
            </a:r>
            <a:endParaRPr/>
          </a:p>
        </p:txBody>
      </p:sp>
      <p:sp>
        <p:nvSpPr>
          <p:cNvPr id="3" name="Picture Placeholder 2"/>
          <p:cNvSpPr>
            <a:spLocks noChangeAspect="1" noGrp="1"/>
          </p:cNvSpPr>
          <p:nvPr>
            <p:ph type="pic" idx="1"/>
          </p:nvPr>
        </p:nvSpPr>
        <p:spPr bwMode="auto">
          <a:xfrm>
            <a:off x="5183187" y="987425"/>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r>
              <a:rPr/>
              <a:t>Click icon to add picture</a:t>
            </a:r>
            <a:endParaRPr/>
          </a:p>
        </p:txBody>
      </p:sp>
      <p:sp>
        <p:nvSpPr>
          <p:cNvPr id="4"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a:t>Click to edit Master text styles</a:t>
            </a:r>
            <a:endParaRPr/>
          </a:p>
        </p:txBody>
      </p:sp>
      <p:sp>
        <p:nvSpPr>
          <p:cNvPr id="5" name="Date Placeholder 4"/>
          <p:cNvSpPr>
            <a:spLocks noGrp="1"/>
          </p:cNvSpPr>
          <p:nvPr>
            <p:ph type="dt" sz="half" idx="10"/>
          </p:nvPr>
        </p:nvSpPr>
        <p:spPr bwMode="auto"/>
        <p:txBody>
          <a:bodyPr/>
          <a:lstStyle/>
          <a:p>
            <a:pPr>
              <a:defRPr/>
            </a:pPr>
            <a:fld id="{BCC18F51-09EC-435C-A3BA-64A766E099C0}" type="datetimeFigureOut">
              <a:rPr/>
              <a:t>01.11.2013</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vertTx"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Vertical Text Placeholder 2"/>
          <p:cNvSpPr>
            <a:spLocks noGrp="1"/>
          </p:cNvSpPr>
          <p:nvPr>
            <p:ph type="body" orient="vert" idx="1"/>
          </p:nvPr>
        </p:nvSpPr>
        <p:spPr bwMode="auto"/>
        <p:txBody>
          <a:bodyPr vert="eaVert"/>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vertTitleAndTx"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899" y="365125"/>
            <a:ext cx="2628900" cy="5811838"/>
          </a:xfrm>
        </p:spPr>
        <p:txBody>
          <a:bodyPr vert="eaVert"/>
          <a:lstStyle/>
          <a:p>
            <a:pPr>
              <a:defRPr/>
            </a:pPr>
            <a:r>
              <a:rPr/>
              <a:t>Click to edit Master title style</a:t>
            </a:r>
            <a:endParaRPr/>
          </a:p>
        </p:txBody>
      </p:sp>
      <p:sp>
        <p:nvSpPr>
          <p:cNvPr id="3" name="Vertical Text Placeholder 2"/>
          <p:cNvSpPr>
            <a:spLocks noGrp="1"/>
          </p:cNvSpPr>
          <p:nvPr>
            <p:ph type="body" orient="vert" idx="1"/>
          </p:nvPr>
        </p:nvSpPr>
        <p:spPr bwMode="auto">
          <a:xfrm>
            <a:off x="838198" y="365125"/>
            <a:ext cx="7734299" cy="5811838"/>
          </a:xfrm>
        </p:spPr>
        <p:txBody>
          <a:bodyPr vert="eaVert"/>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3999" y="1122362"/>
            <a:ext cx="9144000" cy="2387599"/>
          </a:xfrm>
        </p:spPr>
        <p:txBody>
          <a:bodyPr anchor="b"/>
          <a:lstStyle>
            <a:lvl1pPr algn="ctr">
              <a:defRPr sz="4500"/>
            </a:lvl1pPr>
          </a:lstStyle>
          <a:p>
            <a:pPr>
              <a:defRPr/>
            </a:pPr>
            <a:r>
              <a:rPr/>
              <a:t>Click to edit Master title style</a:t>
            </a:r>
            <a:endParaRPr/>
          </a:p>
        </p:txBody>
      </p:sp>
      <p:sp>
        <p:nvSpPr>
          <p:cNvPr id="3" name="Subtitle 2"/>
          <p:cNvSpPr>
            <a:spLocks noGrp="1"/>
          </p:cNvSpPr>
          <p:nvPr>
            <p:ph type="subTitle" idx="1"/>
          </p:nvPr>
        </p:nvSpPr>
        <p:spPr bwMode="auto">
          <a:xfrm>
            <a:off x="1523999" y="3602037"/>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a:t>Click to edit Master subtitle style</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obj"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Content Placeholder 2"/>
          <p:cNvSpPr>
            <a:spLocks noGrp="1"/>
          </p:cNvSpPr>
          <p:nvPr>
            <p:ph idx="1"/>
          </p:nvPr>
        </p:nvSpPr>
        <p:spPr bwMode="auto"/>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secHead"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4500"/>
            </a:lvl1pPr>
          </a:lstStyle>
          <a:p>
            <a:pPr>
              <a:defRPr/>
            </a:pPr>
            <a:r>
              <a:rPr/>
              <a:t>Click to edit Master title style</a:t>
            </a:r>
            <a:endParaRPr/>
          </a:p>
        </p:txBody>
      </p:sp>
      <p:sp>
        <p:nvSpPr>
          <p:cNvPr id="3" name="Text Placeholder 2"/>
          <p:cNvSpPr>
            <a:spLocks noGrp="1"/>
          </p:cNvSpPr>
          <p:nvPr>
            <p:ph type="body" idx="1"/>
          </p:nvPr>
        </p:nvSpPr>
        <p:spPr bwMode="auto">
          <a:xfrm>
            <a:off x="831850" y="4589463"/>
            <a:ext cx="10515600" cy="150018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a:t>Click to edit Master text styles</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woObj"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Content Placeholder 2"/>
          <p:cNvSpPr>
            <a:spLocks noGrp="1"/>
          </p:cNvSpPr>
          <p:nvPr>
            <p:ph sz="half" idx="1"/>
          </p:nvPr>
        </p:nvSpPr>
        <p:spPr bwMode="auto">
          <a:xfrm>
            <a:off x="838198" y="1825625"/>
            <a:ext cx="5181599" cy="4351338"/>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Content Placeholder 3"/>
          <p:cNvSpPr>
            <a:spLocks noGrp="1"/>
          </p:cNvSpPr>
          <p:nvPr>
            <p:ph sz="half" idx="2"/>
          </p:nvPr>
        </p:nvSpPr>
        <p:spPr bwMode="auto">
          <a:xfrm>
            <a:off x="6172200" y="1825625"/>
            <a:ext cx="5181599" cy="4351338"/>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5" name="Date Placeholder 4"/>
          <p:cNvSpPr>
            <a:spLocks noGrp="1"/>
          </p:cNvSpPr>
          <p:nvPr>
            <p:ph type="dt" sz="half" idx="10"/>
          </p:nvPr>
        </p:nvSpPr>
        <p:spPr bwMode="auto"/>
        <p:txBody>
          <a:bodyPr/>
          <a:lstStyle/>
          <a:p>
            <a:pPr>
              <a:defRPr/>
            </a:pPr>
            <a:fld id="{BCC18F51-09EC-435C-A3BA-64A766E099C0}" type="datetimeFigureOut">
              <a:rPr/>
              <a:t>01.11.2013</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woTxTwoObj"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7" y="365125"/>
            <a:ext cx="10515600" cy="1325562"/>
          </a:xfrm>
        </p:spPr>
        <p:txBody>
          <a:bodyPr/>
          <a:lstStyle/>
          <a:p>
            <a:pPr>
              <a:defRPr/>
            </a:pPr>
            <a:r>
              <a:rPr/>
              <a:t>Click to edit Master title style</a:t>
            </a:r>
            <a:endParaRPr/>
          </a:p>
        </p:txBody>
      </p:sp>
      <p:sp>
        <p:nvSpPr>
          <p:cNvPr id="3" name="Text Placeholder 2"/>
          <p:cNvSpPr>
            <a:spLocks noGrp="1"/>
          </p:cNvSpPr>
          <p:nvPr>
            <p:ph type="body" idx="1"/>
          </p:nvPr>
        </p:nvSpPr>
        <p:spPr bwMode="auto">
          <a:xfrm>
            <a:off x="839789" y="1681162"/>
            <a:ext cx="5157785"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a:t>Click to edit Master text styles</a:t>
            </a:r>
            <a:endParaRPr/>
          </a:p>
        </p:txBody>
      </p:sp>
      <p:sp>
        <p:nvSpPr>
          <p:cNvPr id="4" name="Content Placeholder 3"/>
          <p:cNvSpPr>
            <a:spLocks noGrp="1"/>
          </p:cNvSpPr>
          <p:nvPr>
            <p:ph sz="half" idx="2"/>
          </p:nvPr>
        </p:nvSpPr>
        <p:spPr bwMode="auto">
          <a:xfrm>
            <a:off x="839789" y="2505074"/>
            <a:ext cx="5157785" cy="3684587"/>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5" name="Text Placeholder 4"/>
          <p:cNvSpPr>
            <a:spLocks noGrp="1"/>
          </p:cNvSpPr>
          <p:nvPr>
            <p:ph type="body" sz="quarter" idx="3"/>
          </p:nvPr>
        </p:nvSpPr>
        <p:spPr bwMode="auto">
          <a:xfrm>
            <a:off x="6172200" y="1681162"/>
            <a:ext cx="5183187"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a:t>Click to edit Master text styles</a:t>
            </a:r>
            <a:endParaRPr/>
          </a:p>
        </p:txBody>
      </p:sp>
      <p:sp>
        <p:nvSpPr>
          <p:cNvPr id="6" name="Content Placeholder 5"/>
          <p:cNvSpPr>
            <a:spLocks noGrp="1"/>
          </p:cNvSpPr>
          <p:nvPr>
            <p:ph sz="quarter" idx="4"/>
          </p:nvPr>
        </p:nvSpPr>
        <p:spPr bwMode="auto">
          <a:xfrm>
            <a:off x="6172200" y="2505074"/>
            <a:ext cx="5183187" cy="3684587"/>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7" name="Date Placeholder 6"/>
          <p:cNvSpPr>
            <a:spLocks noGrp="1"/>
          </p:cNvSpPr>
          <p:nvPr>
            <p:ph type="dt" sz="half" idx="10"/>
          </p:nvPr>
        </p:nvSpPr>
        <p:spPr bwMode="auto"/>
        <p:txBody>
          <a:bodyPr/>
          <a:lstStyle/>
          <a:p>
            <a:pPr>
              <a:defRPr/>
            </a:pPr>
            <a:fld id="{BCC18F51-09EC-435C-A3BA-64A766E099C0}" type="datetimeFigureOut">
              <a:rPr/>
              <a:t>01.11.2013</a:t>
            </a:fld>
            <a:endParaRPr/>
          </a:p>
        </p:txBody>
      </p:sp>
      <p:sp>
        <p:nvSpPr>
          <p:cNvPr id="8" name="Footer Placeholder 7"/>
          <p:cNvSpPr>
            <a:spLocks noGrp="1"/>
          </p:cNvSpPr>
          <p:nvPr>
            <p:ph type="ftr" sz="quarter" idx="11"/>
          </p:nvPr>
        </p:nvSpPr>
        <p:spPr bwMode="auto"/>
        <p:txBody>
          <a:bodyPr/>
          <a:lstStyle/>
          <a:p>
            <a:pPr>
              <a:defRPr/>
            </a:pPr>
            <a:endParaRPr/>
          </a:p>
        </p:txBody>
      </p:sp>
      <p:sp>
        <p:nvSpPr>
          <p:cNvPr id="9" name="Slide Number Placeholder 8"/>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Only"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Date Placeholder 2"/>
          <p:cNvSpPr>
            <a:spLocks noGrp="1"/>
          </p:cNvSpPr>
          <p:nvPr>
            <p:ph type="dt" sz="half" idx="10"/>
          </p:nvPr>
        </p:nvSpPr>
        <p:spPr bwMode="auto"/>
        <p:txBody>
          <a:bodyPr/>
          <a:lstStyle/>
          <a:p>
            <a:pPr>
              <a:defRPr/>
            </a:pPr>
            <a:fld id="{BCC18F51-09EC-435C-A3BA-64A766E099C0}" type="datetimeFigureOut">
              <a:rPr/>
              <a:t>01.11.2013</a:t>
            </a:fld>
            <a:endParaRPr/>
          </a:p>
        </p:txBody>
      </p:sp>
      <p:sp>
        <p:nvSpPr>
          <p:cNvPr id="4" name="Footer Placeholder 3"/>
          <p:cNvSpPr>
            <a:spLocks noGrp="1"/>
          </p:cNvSpPr>
          <p:nvPr>
            <p:ph type="ftr" sz="quarter" idx="11"/>
          </p:nvPr>
        </p:nvSpPr>
        <p:spPr bwMode="auto"/>
        <p:txBody>
          <a:bodyPr/>
          <a:lstStyle/>
          <a:p>
            <a:pPr>
              <a:defRPr/>
            </a:pPr>
            <a:endParaRPr/>
          </a:p>
        </p:txBody>
      </p:sp>
      <p:sp>
        <p:nvSpPr>
          <p:cNvPr id="5" name="Slide Number Placeholder 4"/>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woObj"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Content Placeholder 2"/>
          <p:cNvSpPr>
            <a:spLocks noGrp="1"/>
          </p:cNvSpPr>
          <p:nvPr>
            <p:ph sz="half" idx="1"/>
          </p:nvPr>
        </p:nvSpPr>
        <p:spPr bwMode="auto">
          <a:xfrm>
            <a:off x="838198" y="1825625"/>
            <a:ext cx="5181599" cy="4351338"/>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Content Placeholder 3"/>
          <p:cNvSpPr>
            <a:spLocks noGrp="1"/>
          </p:cNvSpPr>
          <p:nvPr>
            <p:ph sz="half" idx="2"/>
          </p:nvPr>
        </p:nvSpPr>
        <p:spPr bwMode="auto">
          <a:xfrm>
            <a:off x="6172200" y="1825625"/>
            <a:ext cx="5181599" cy="4351338"/>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5" name="Date Placeholder 4"/>
          <p:cNvSpPr>
            <a:spLocks noGrp="1"/>
          </p:cNvSpPr>
          <p:nvPr>
            <p:ph type="dt" sz="half" idx="10"/>
          </p:nvPr>
        </p:nvSpPr>
        <p:spPr bwMode="auto"/>
        <p:txBody>
          <a:bodyPr/>
          <a:lstStyle/>
          <a:p>
            <a:pPr>
              <a:defRPr/>
            </a:pPr>
            <a:fld id="{BCC18F51-09EC-435C-A3BA-64A766E099C0}" type="datetimeFigureOut">
              <a:rPr/>
              <a:t>01.11.2013</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blank"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BCC18F51-09EC-435C-A3BA-64A766E099C0}" type="datetimeFigureOut">
              <a:rPr/>
              <a:t>01.11.2013</a:t>
            </a:fld>
            <a:endParaRPr/>
          </a:p>
        </p:txBody>
      </p:sp>
      <p:sp>
        <p:nvSpPr>
          <p:cNvPr id="3" name="Footer Placeholder 2"/>
          <p:cNvSpPr>
            <a:spLocks noGrp="1"/>
          </p:cNvSpPr>
          <p:nvPr>
            <p:ph type="ftr" sz="quarter" idx="11"/>
          </p:nvPr>
        </p:nvSpPr>
        <p:spPr bwMode="auto"/>
        <p:txBody>
          <a:bodyPr/>
          <a:lstStyle/>
          <a:p>
            <a:pPr>
              <a:defRPr/>
            </a:pPr>
            <a:endParaRPr/>
          </a:p>
        </p:txBody>
      </p:sp>
      <p:sp>
        <p:nvSpPr>
          <p:cNvPr id="4" name="Slide Number Placeholder 3"/>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objTx"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7" y="457200"/>
            <a:ext cx="3932237" cy="1600200"/>
          </a:xfrm>
        </p:spPr>
        <p:txBody>
          <a:bodyPr anchor="b"/>
          <a:lstStyle>
            <a:lvl1pPr>
              <a:defRPr sz="2400"/>
            </a:lvl1pPr>
          </a:lstStyle>
          <a:p>
            <a:pPr>
              <a:defRPr/>
            </a:pPr>
            <a:r>
              <a:rPr/>
              <a:t>Click to edit Master title style</a:t>
            </a:r>
            <a:endParaRPr/>
          </a:p>
        </p:txBody>
      </p:sp>
      <p:sp>
        <p:nvSpPr>
          <p:cNvPr id="3" name="Content Placeholder 2"/>
          <p:cNvSpPr>
            <a:spLocks noGrp="1"/>
          </p:cNvSpPr>
          <p:nvPr>
            <p:ph idx="1"/>
          </p:nvPr>
        </p:nvSpPr>
        <p:spPr bwMode="auto">
          <a:xfrm>
            <a:off x="5183187"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a:t>Click to edit Master text styles</a:t>
            </a:r>
            <a:endParaRPr/>
          </a:p>
        </p:txBody>
      </p:sp>
      <p:sp>
        <p:nvSpPr>
          <p:cNvPr id="5" name="Date Placeholder 4"/>
          <p:cNvSpPr>
            <a:spLocks noGrp="1"/>
          </p:cNvSpPr>
          <p:nvPr>
            <p:ph type="dt" sz="half" idx="10"/>
          </p:nvPr>
        </p:nvSpPr>
        <p:spPr bwMode="auto"/>
        <p:txBody>
          <a:bodyPr/>
          <a:lstStyle/>
          <a:p>
            <a:pPr>
              <a:defRPr/>
            </a:pPr>
            <a:fld id="{BCC18F51-09EC-435C-A3BA-64A766E099C0}" type="datetimeFigureOut">
              <a:rPr/>
              <a:t>01.11.2013</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picTx"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7" y="457200"/>
            <a:ext cx="3932237" cy="1600200"/>
          </a:xfrm>
        </p:spPr>
        <p:txBody>
          <a:bodyPr anchor="b"/>
          <a:lstStyle>
            <a:lvl1pPr>
              <a:defRPr sz="2400"/>
            </a:lvl1pPr>
          </a:lstStyle>
          <a:p>
            <a:pPr>
              <a:defRPr/>
            </a:pPr>
            <a:r>
              <a:rPr/>
              <a:t>Click to edit Master title style</a:t>
            </a:r>
            <a:endParaRPr/>
          </a:p>
        </p:txBody>
      </p:sp>
      <p:sp>
        <p:nvSpPr>
          <p:cNvPr id="3" name="Picture Placeholder 2"/>
          <p:cNvSpPr>
            <a:spLocks noChangeAspect="1" noGrp="1"/>
          </p:cNvSpPr>
          <p:nvPr>
            <p:ph type="pic" idx="1"/>
          </p:nvPr>
        </p:nvSpPr>
        <p:spPr bwMode="auto">
          <a:xfrm>
            <a:off x="5183187" y="987425"/>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r>
              <a:rPr/>
              <a:t>Click icon to add picture</a:t>
            </a:r>
            <a:endParaRPr/>
          </a:p>
        </p:txBody>
      </p:sp>
      <p:sp>
        <p:nvSpPr>
          <p:cNvPr id="4"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a:t>Click to edit Master text styles</a:t>
            </a:r>
            <a:endParaRPr/>
          </a:p>
        </p:txBody>
      </p:sp>
      <p:sp>
        <p:nvSpPr>
          <p:cNvPr id="5" name="Date Placeholder 4"/>
          <p:cNvSpPr>
            <a:spLocks noGrp="1"/>
          </p:cNvSpPr>
          <p:nvPr>
            <p:ph type="dt" sz="half" idx="10"/>
          </p:nvPr>
        </p:nvSpPr>
        <p:spPr bwMode="auto"/>
        <p:txBody>
          <a:bodyPr/>
          <a:lstStyle/>
          <a:p>
            <a:pPr>
              <a:defRPr/>
            </a:pPr>
            <a:fld id="{BCC18F51-09EC-435C-A3BA-64A766E099C0}" type="datetimeFigureOut">
              <a:rPr/>
              <a:t>01.11.2013</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vertTx"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Vertical Text Placeholder 2"/>
          <p:cNvSpPr>
            <a:spLocks noGrp="1"/>
          </p:cNvSpPr>
          <p:nvPr>
            <p:ph type="body" orient="vert" idx="1"/>
          </p:nvPr>
        </p:nvSpPr>
        <p:spPr bwMode="auto"/>
        <p:txBody>
          <a:bodyPr vert="eaVert"/>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vertTitleAndTx"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899" y="365125"/>
            <a:ext cx="2628900" cy="5811838"/>
          </a:xfrm>
        </p:spPr>
        <p:txBody>
          <a:bodyPr vert="eaVert"/>
          <a:lstStyle/>
          <a:p>
            <a:pPr>
              <a:defRPr/>
            </a:pPr>
            <a:r>
              <a:rPr/>
              <a:t>Click to edit Master title style</a:t>
            </a:r>
            <a:endParaRPr/>
          </a:p>
        </p:txBody>
      </p:sp>
      <p:sp>
        <p:nvSpPr>
          <p:cNvPr id="3" name="Vertical Text Placeholder 2"/>
          <p:cNvSpPr>
            <a:spLocks noGrp="1"/>
          </p:cNvSpPr>
          <p:nvPr>
            <p:ph type="body" orient="vert" idx="1"/>
          </p:nvPr>
        </p:nvSpPr>
        <p:spPr bwMode="auto">
          <a:xfrm>
            <a:off x="838198" y="365125"/>
            <a:ext cx="7734299" cy="5811838"/>
          </a:xfrm>
        </p:spPr>
        <p:txBody>
          <a:bodyPr vert="eaVert"/>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3999" y="1122362"/>
            <a:ext cx="9144000" cy="2387599"/>
          </a:xfrm>
        </p:spPr>
        <p:txBody>
          <a:bodyPr anchor="b"/>
          <a:lstStyle>
            <a:lvl1pPr algn="ctr">
              <a:defRPr sz="4500"/>
            </a:lvl1pPr>
          </a:lstStyle>
          <a:p>
            <a:pPr>
              <a:defRPr/>
            </a:pPr>
            <a:r>
              <a:rPr/>
              <a:t>Click to edit Master title style</a:t>
            </a:r>
            <a:endParaRPr/>
          </a:p>
        </p:txBody>
      </p:sp>
      <p:sp>
        <p:nvSpPr>
          <p:cNvPr id="3" name="Subtitle 2"/>
          <p:cNvSpPr>
            <a:spLocks noGrp="1"/>
          </p:cNvSpPr>
          <p:nvPr>
            <p:ph type="subTitle" idx="1"/>
          </p:nvPr>
        </p:nvSpPr>
        <p:spPr bwMode="auto">
          <a:xfrm>
            <a:off x="1523999" y="3602037"/>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a:t>Click to edit Master subtitle style</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obj"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Content Placeholder 2"/>
          <p:cNvSpPr>
            <a:spLocks noGrp="1"/>
          </p:cNvSpPr>
          <p:nvPr>
            <p:ph idx="1"/>
          </p:nvPr>
        </p:nvSpPr>
        <p:spPr bwMode="auto"/>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secHead"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4500"/>
            </a:lvl1pPr>
          </a:lstStyle>
          <a:p>
            <a:pPr>
              <a:defRPr/>
            </a:pPr>
            <a:r>
              <a:rPr/>
              <a:t>Click to edit Master title style</a:t>
            </a:r>
            <a:endParaRPr/>
          </a:p>
        </p:txBody>
      </p:sp>
      <p:sp>
        <p:nvSpPr>
          <p:cNvPr id="3" name="Text Placeholder 2"/>
          <p:cNvSpPr>
            <a:spLocks noGrp="1"/>
          </p:cNvSpPr>
          <p:nvPr>
            <p:ph type="body" idx="1"/>
          </p:nvPr>
        </p:nvSpPr>
        <p:spPr bwMode="auto">
          <a:xfrm>
            <a:off x="831850" y="4589463"/>
            <a:ext cx="10515600" cy="150018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a:t>Click to edit Master text styles</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woObj"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Content Placeholder 2"/>
          <p:cNvSpPr>
            <a:spLocks noGrp="1"/>
          </p:cNvSpPr>
          <p:nvPr>
            <p:ph sz="half" idx="1"/>
          </p:nvPr>
        </p:nvSpPr>
        <p:spPr bwMode="auto">
          <a:xfrm>
            <a:off x="838198" y="1825625"/>
            <a:ext cx="5181599" cy="4351338"/>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Content Placeholder 3"/>
          <p:cNvSpPr>
            <a:spLocks noGrp="1"/>
          </p:cNvSpPr>
          <p:nvPr>
            <p:ph sz="half" idx="2"/>
          </p:nvPr>
        </p:nvSpPr>
        <p:spPr bwMode="auto">
          <a:xfrm>
            <a:off x="6172200" y="1825625"/>
            <a:ext cx="5181599" cy="4351338"/>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5" name="Date Placeholder 4"/>
          <p:cNvSpPr>
            <a:spLocks noGrp="1"/>
          </p:cNvSpPr>
          <p:nvPr>
            <p:ph type="dt" sz="half" idx="10"/>
          </p:nvPr>
        </p:nvSpPr>
        <p:spPr bwMode="auto"/>
        <p:txBody>
          <a:bodyPr/>
          <a:lstStyle/>
          <a:p>
            <a:pPr>
              <a:defRPr/>
            </a:pPr>
            <a:fld id="{BCC18F51-09EC-435C-A3BA-64A766E099C0}" type="datetimeFigureOut">
              <a:rPr/>
              <a:t>01.11.2013</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woTxTwoObj"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7" y="365125"/>
            <a:ext cx="10515600" cy="1325562"/>
          </a:xfrm>
        </p:spPr>
        <p:txBody>
          <a:bodyPr/>
          <a:lstStyle/>
          <a:p>
            <a:pPr>
              <a:defRPr/>
            </a:pPr>
            <a:r>
              <a:rPr/>
              <a:t>Click to edit Master title style</a:t>
            </a:r>
            <a:endParaRPr/>
          </a:p>
        </p:txBody>
      </p:sp>
      <p:sp>
        <p:nvSpPr>
          <p:cNvPr id="3" name="Text Placeholder 2"/>
          <p:cNvSpPr>
            <a:spLocks noGrp="1"/>
          </p:cNvSpPr>
          <p:nvPr>
            <p:ph type="body" idx="1"/>
          </p:nvPr>
        </p:nvSpPr>
        <p:spPr bwMode="auto">
          <a:xfrm>
            <a:off x="839789" y="1681162"/>
            <a:ext cx="5157785"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a:t>Click to edit Master text styles</a:t>
            </a:r>
            <a:endParaRPr/>
          </a:p>
        </p:txBody>
      </p:sp>
      <p:sp>
        <p:nvSpPr>
          <p:cNvPr id="4" name="Content Placeholder 3"/>
          <p:cNvSpPr>
            <a:spLocks noGrp="1"/>
          </p:cNvSpPr>
          <p:nvPr>
            <p:ph sz="half" idx="2"/>
          </p:nvPr>
        </p:nvSpPr>
        <p:spPr bwMode="auto">
          <a:xfrm>
            <a:off x="839789" y="2505074"/>
            <a:ext cx="5157785" cy="3684587"/>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5" name="Text Placeholder 4"/>
          <p:cNvSpPr>
            <a:spLocks noGrp="1"/>
          </p:cNvSpPr>
          <p:nvPr>
            <p:ph type="body" sz="quarter" idx="3"/>
          </p:nvPr>
        </p:nvSpPr>
        <p:spPr bwMode="auto">
          <a:xfrm>
            <a:off x="6172200" y="1681162"/>
            <a:ext cx="5183187"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a:t>Click to edit Master text styles</a:t>
            </a:r>
            <a:endParaRPr/>
          </a:p>
        </p:txBody>
      </p:sp>
      <p:sp>
        <p:nvSpPr>
          <p:cNvPr id="6" name="Content Placeholder 5"/>
          <p:cNvSpPr>
            <a:spLocks noGrp="1"/>
          </p:cNvSpPr>
          <p:nvPr>
            <p:ph sz="quarter" idx="4"/>
          </p:nvPr>
        </p:nvSpPr>
        <p:spPr bwMode="auto">
          <a:xfrm>
            <a:off x="6172200" y="2505074"/>
            <a:ext cx="5183187" cy="3684587"/>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7" name="Date Placeholder 6"/>
          <p:cNvSpPr>
            <a:spLocks noGrp="1"/>
          </p:cNvSpPr>
          <p:nvPr>
            <p:ph type="dt" sz="half" idx="10"/>
          </p:nvPr>
        </p:nvSpPr>
        <p:spPr bwMode="auto"/>
        <p:txBody>
          <a:bodyPr/>
          <a:lstStyle/>
          <a:p>
            <a:pPr>
              <a:defRPr/>
            </a:pPr>
            <a:fld id="{BCC18F51-09EC-435C-A3BA-64A766E099C0}" type="datetimeFigureOut">
              <a:rPr/>
              <a:t>01.11.2013</a:t>
            </a:fld>
            <a:endParaRPr/>
          </a:p>
        </p:txBody>
      </p:sp>
      <p:sp>
        <p:nvSpPr>
          <p:cNvPr id="8" name="Footer Placeholder 7"/>
          <p:cNvSpPr>
            <a:spLocks noGrp="1"/>
          </p:cNvSpPr>
          <p:nvPr>
            <p:ph type="ftr" sz="quarter" idx="11"/>
          </p:nvPr>
        </p:nvSpPr>
        <p:spPr bwMode="auto"/>
        <p:txBody>
          <a:bodyPr/>
          <a:lstStyle/>
          <a:p>
            <a:pPr>
              <a:defRPr/>
            </a:pPr>
            <a:endParaRPr/>
          </a:p>
        </p:txBody>
      </p:sp>
      <p:sp>
        <p:nvSpPr>
          <p:cNvPr id="9" name="Slide Number Placeholder 8"/>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woTxTwoObj"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7" y="365125"/>
            <a:ext cx="10515600" cy="1325562"/>
          </a:xfrm>
        </p:spPr>
        <p:txBody>
          <a:bodyPr/>
          <a:lstStyle/>
          <a:p>
            <a:pPr>
              <a:defRPr/>
            </a:pPr>
            <a:r>
              <a:rPr/>
              <a:t>Click to edit Master title style</a:t>
            </a:r>
            <a:endParaRPr/>
          </a:p>
        </p:txBody>
      </p:sp>
      <p:sp>
        <p:nvSpPr>
          <p:cNvPr id="3" name="Text Placeholder 2"/>
          <p:cNvSpPr>
            <a:spLocks noGrp="1"/>
          </p:cNvSpPr>
          <p:nvPr>
            <p:ph type="body" idx="1"/>
          </p:nvPr>
        </p:nvSpPr>
        <p:spPr bwMode="auto">
          <a:xfrm>
            <a:off x="839789" y="1681162"/>
            <a:ext cx="5157785"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a:t>Click to edit Master text styles</a:t>
            </a:r>
            <a:endParaRPr/>
          </a:p>
        </p:txBody>
      </p:sp>
      <p:sp>
        <p:nvSpPr>
          <p:cNvPr id="4" name="Content Placeholder 3"/>
          <p:cNvSpPr>
            <a:spLocks noGrp="1"/>
          </p:cNvSpPr>
          <p:nvPr>
            <p:ph sz="half" idx="2"/>
          </p:nvPr>
        </p:nvSpPr>
        <p:spPr bwMode="auto">
          <a:xfrm>
            <a:off x="839789" y="2505074"/>
            <a:ext cx="5157785" cy="3684587"/>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5" name="Text Placeholder 4"/>
          <p:cNvSpPr>
            <a:spLocks noGrp="1"/>
          </p:cNvSpPr>
          <p:nvPr>
            <p:ph type="body" sz="quarter" idx="3"/>
          </p:nvPr>
        </p:nvSpPr>
        <p:spPr bwMode="auto">
          <a:xfrm>
            <a:off x="6172200" y="1681162"/>
            <a:ext cx="5183187"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a:t>Click to edit Master text styles</a:t>
            </a:r>
            <a:endParaRPr/>
          </a:p>
        </p:txBody>
      </p:sp>
      <p:sp>
        <p:nvSpPr>
          <p:cNvPr id="6" name="Content Placeholder 5"/>
          <p:cNvSpPr>
            <a:spLocks noGrp="1"/>
          </p:cNvSpPr>
          <p:nvPr>
            <p:ph sz="quarter" idx="4"/>
          </p:nvPr>
        </p:nvSpPr>
        <p:spPr bwMode="auto">
          <a:xfrm>
            <a:off x="6172200" y="2505074"/>
            <a:ext cx="5183187" cy="3684587"/>
          </a:xfrm>
        </p:spPr>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7" name="Date Placeholder 6"/>
          <p:cNvSpPr>
            <a:spLocks noGrp="1"/>
          </p:cNvSpPr>
          <p:nvPr>
            <p:ph type="dt" sz="half" idx="10"/>
          </p:nvPr>
        </p:nvSpPr>
        <p:spPr bwMode="auto"/>
        <p:txBody>
          <a:bodyPr/>
          <a:lstStyle/>
          <a:p>
            <a:pPr>
              <a:defRPr/>
            </a:pPr>
            <a:fld id="{BCC18F51-09EC-435C-A3BA-64A766E099C0}" type="datetimeFigureOut">
              <a:rPr/>
              <a:t>01.11.2013</a:t>
            </a:fld>
            <a:endParaRPr/>
          </a:p>
        </p:txBody>
      </p:sp>
      <p:sp>
        <p:nvSpPr>
          <p:cNvPr id="8" name="Footer Placeholder 7"/>
          <p:cNvSpPr>
            <a:spLocks noGrp="1"/>
          </p:cNvSpPr>
          <p:nvPr>
            <p:ph type="ftr" sz="quarter" idx="11"/>
          </p:nvPr>
        </p:nvSpPr>
        <p:spPr bwMode="auto"/>
        <p:txBody>
          <a:bodyPr/>
          <a:lstStyle/>
          <a:p>
            <a:pPr>
              <a:defRPr/>
            </a:pPr>
            <a:endParaRPr/>
          </a:p>
        </p:txBody>
      </p:sp>
      <p:sp>
        <p:nvSpPr>
          <p:cNvPr id="9" name="Slide Number Placeholder 8"/>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Only"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Date Placeholder 2"/>
          <p:cNvSpPr>
            <a:spLocks noGrp="1"/>
          </p:cNvSpPr>
          <p:nvPr>
            <p:ph type="dt" sz="half" idx="10"/>
          </p:nvPr>
        </p:nvSpPr>
        <p:spPr bwMode="auto"/>
        <p:txBody>
          <a:bodyPr/>
          <a:lstStyle/>
          <a:p>
            <a:pPr>
              <a:defRPr/>
            </a:pPr>
            <a:fld id="{BCC18F51-09EC-435C-A3BA-64A766E099C0}" type="datetimeFigureOut">
              <a:rPr/>
              <a:t>01.11.2013</a:t>
            </a:fld>
            <a:endParaRPr/>
          </a:p>
        </p:txBody>
      </p:sp>
      <p:sp>
        <p:nvSpPr>
          <p:cNvPr id="4" name="Footer Placeholder 3"/>
          <p:cNvSpPr>
            <a:spLocks noGrp="1"/>
          </p:cNvSpPr>
          <p:nvPr>
            <p:ph type="ftr" sz="quarter" idx="11"/>
          </p:nvPr>
        </p:nvSpPr>
        <p:spPr bwMode="auto"/>
        <p:txBody>
          <a:bodyPr/>
          <a:lstStyle/>
          <a:p>
            <a:pPr>
              <a:defRPr/>
            </a:pPr>
            <a:endParaRPr/>
          </a:p>
        </p:txBody>
      </p:sp>
      <p:sp>
        <p:nvSpPr>
          <p:cNvPr id="5" name="Slide Number Placeholder 4"/>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blank"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BCC18F51-09EC-435C-A3BA-64A766E099C0}" type="datetimeFigureOut">
              <a:rPr/>
              <a:t>01.11.2013</a:t>
            </a:fld>
            <a:endParaRPr/>
          </a:p>
        </p:txBody>
      </p:sp>
      <p:sp>
        <p:nvSpPr>
          <p:cNvPr id="3" name="Footer Placeholder 2"/>
          <p:cNvSpPr>
            <a:spLocks noGrp="1"/>
          </p:cNvSpPr>
          <p:nvPr>
            <p:ph type="ftr" sz="quarter" idx="11"/>
          </p:nvPr>
        </p:nvSpPr>
        <p:spPr bwMode="auto"/>
        <p:txBody>
          <a:bodyPr/>
          <a:lstStyle/>
          <a:p>
            <a:pPr>
              <a:defRPr/>
            </a:pPr>
            <a:endParaRPr/>
          </a:p>
        </p:txBody>
      </p:sp>
      <p:sp>
        <p:nvSpPr>
          <p:cNvPr id="4" name="Slide Number Placeholder 3"/>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objTx"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7" y="457200"/>
            <a:ext cx="3932237" cy="1600200"/>
          </a:xfrm>
        </p:spPr>
        <p:txBody>
          <a:bodyPr anchor="b"/>
          <a:lstStyle>
            <a:lvl1pPr>
              <a:defRPr sz="2400"/>
            </a:lvl1pPr>
          </a:lstStyle>
          <a:p>
            <a:pPr>
              <a:defRPr/>
            </a:pPr>
            <a:r>
              <a:rPr/>
              <a:t>Click to edit Master title style</a:t>
            </a:r>
            <a:endParaRPr/>
          </a:p>
        </p:txBody>
      </p:sp>
      <p:sp>
        <p:nvSpPr>
          <p:cNvPr id="3" name="Content Placeholder 2"/>
          <p:cNvSpPr>
            <a:spLocks noGrp="1"/>
          </p:cNvSpPr>
          <p:nvPr>
            <p:ph idx="1"/>
          </p:nvPr>
        </p:nvSpPr>
        <p:spPr bwMode="auto">
          <a:xfrm>
            <a:off x="5183187"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a:t>Click to edit Master text styles</a:t>
            </a:r>
            <a:endParaRPr/>
          </a:p>
        </p:txBody>
      </p:sp>
      <p:sp>
        <p:nvSpPr>
          <p:cNvPr id="5" name="Date Placeholder 4"/>
          <p:cNvSpPr>
            <a:spLocks noGrp="1"/>
          </p:cNvSpPr>
          <p:nvPr>
            <p:ph type="dt" sz="half" idx="10"/>
          </p:nvPr>
        </p:nvSpPr>
        <p:spPr bwMode="auto"/>
        <p:txBody>
          <a:bodyPr/>
          <a:lstStyle/>
          <a:p>
            <a:pPr>
              <a:defRPr/>
            </a:pPr>
            <a:fld id="{BCC18F51-09EC-435C-A3BA-64A766E099C0}" type="datetimeFigureOut">
              <a:rPr/>
              <a:t>01.11.2013</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picTx"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7" y="457200"/>
            <a:ext cx="3932237" cy="1600200"/>
          </a:xfrm>
        </p:spPr>
        <p:txBody>
          <a:bodyPr anchor="b"/>
          <a:lstStyle>
            <a:lvl1pPr>
              <a:defRPr sz="2400"/>
            </a:lvl1pPr>
          </a:lstStyle>
          <a:p>
            <a:pPr>
              <a:defRPr/>
            </a:pPr>
            <a:r>
              <a:rPr/>
              <a:t>Click to edit Master title style</a:t>
            </a:r>
            <a:endParaRPr/>
          </a:p>
        </p:txBody>
      </p:sp>
      <p:sp>
        <p:nvSpPr>
          <p:cNvPr id="3" name="Picture Placeholder 2"/>
          <p:cNvSpPr>
            <a:spLocks noChangeAspect="1" noGrp="1"/>
          </p:cNvSpPr>
          <p:nvPr>
            <p:ph type="pic" idx="1"/>
          </p:nvPr>
        </p:nvSpPr>
        <p:spPr bwMode="auto">
          <a:xfrm>
            <a:off x="5183187" y="987425"/>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r>
              <a:rPr/>
              <a:t>Click icon to add picture</a:t>
            </a:r>
            <a:endParaRPr/>
          </a:p>
        </p:txBody>
      </p:sp>
      <p:sp>
        <p:nvSpPr>
          <p:cNvPr id="4"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a:t>Click to edit Master text styles</a:t>
            </a:r>
            <a:endParaRPr/>
          </a:p>
        </p:txBody>
      </p:sp>
      <p:sp>
        <p:nvSpPr>
          <p:cNvPr id="5" name="Date Placeholder 4"/>
          <p:cNvSpPr>
            <a:spLocks noGrp="1"/>
          </p:cNvSpPr>
          <p:nvPr>
            <p:ph type="dt" sz="half" idx="10"/>
          </p:nvPr>
        </p:nvSpPr>
        <p:spPr bwMode="auto"/>
        <p:txBody>
          <a:bodyPr/>
          <a:lstStyle/>
          <a:p>
            <a:pPr>
              <a:defRPr/>
            </a:pPr>
            <a:fld id="{BCC18F51-09EC-435C-A3BA-64A766E099C0}" type="datetimeFigureOut">
              <a:rPr/>
              <a:t>01.11.2013</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vertTx"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Vertical Text Placeholder 2"/>
          <p:cNvSpPr>
            <a:spLocks noGrp="1"/>
          </p:cNvSpPr>
          <p:nvPr>
            <p:ph type="body" orient="vert" idx="1"/>
          </p:nvPr>
        </p:nvSpPr>
        <p:spPr bwMode="auto"/>
        <p:txBody>
          <a:bodyPr vert="eaVert"/>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vertTitleAndTx"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899" y="365125"/>
            <a:ext cx="2628900" cy="5811838"/>
          </a:xfrm>
        </p:spPr>
        <p:txBody>
          <a:bodyPr vert="eaVert"/>
          <a:lstStyle/>
          <a:p>
            <a:pPr>
              <a:defRPr/>
            </a:pPr>
            <a:r>
              <a:rPr/>
              <a:t>Click to edit Master title style</a:t>
            </a:r>
            <a:endParaRPr/>
          </a:p>
        </p:txBody>
      </p:sp>
      <p:sp>
        <p:nvSpPr>
          <p:cNvPr id="3" name="Vertical Text Placeholder 2"/>
          <p:cNvSpPr>
            <a:spLocks noGrp="1"/>
          </p:cNvSpPr>
          <p:nvPr>
            <p:ph type="body" orient="vert" idx="1"/>
          </p:nvPr>
        </p:nvSpPr>
        <p:spPr bwMode="auto">
          <a:xfrm>
            <a:off x="838198" y="365125"/>
            <a:ext cx="7734299" cy="5811838"/>
          </a:xfrm>
        </p:spPr>
        <p:txBody>
          <a:bodyPr vert="eaVert"/>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10"/>
          </p:nvPr>
        </p:nvSpPr>
        <p:spPr bwMode="auto"/>
        <p:txBody>
          <a:bodyPr/>
          <a:lstStyle/>
          <a:p>
            <a:pPr>
              <a:defRPr/>
            </a:pPr>
            <a:fld id="{BCC18F51-09EC-435C-A3BA-64A766E099C0}" type="datetimeFigureOut">
              <a:rPr/>
              <a:t>01.11.2013</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0" type="title" userDrawn="1">
  <p:cSld name="Title Slide">
    <p:bg>
      <p:bgPr shadeToTitle="0">
        <a:blipFill>
          <a:blip r:embed="rId2">
            <a:lum/>
          </a:blip>
          <a:stretch/>
        </a:blipFill>
      </p:bgPr>
    </p:bg>
    <p:spTree>
      <p:nvGrpSpPr>
        <p:cNvPr id="1" name=""/>
        <p:cNvGrpSpPr/>
        <p:nvPr/>
      </p:nvGrpSpPr>
      <p:grpSpPr bwMode="auto">
        <a:xfrm>
          <a:off x="0" y="0"/>
          <a:ext cx="0" cy="0"/>
          <a:chOff x="0" y="0"/>
          <a:chExt cx="0" cy="0"/>
        </a:xfrm>
      </p:grpSpPr>
      <p:sp>
        <p:nvSpPr>
          <p:cNvPr id="8" name="Date Placeholder 4"/>
          <p:cNvSpPr>
            <a:spLocks noGrp="1"/>
          </p:cNvSpPr>
          <p:nvPr>
            <p:ph type="dt" sz="half" idx="10"/>
          </p:nvPr>
        </p:nvSpPr>
        <p:spPr bwMode="auto">
          <a:xfrm>
            <a:off x="578047" y="6165303"/>
            <a:ext cx="2844798" cy="365125"/>
          </a:xfrm>
          <a:prstGeom prst="rect">
            <a:avLst/>
          </a:prstGeom>
        </p:spPr>
        <p:txBody>
          <a:bodyPr/>
          <a:lstStyle>
            <a:lvl1pPr>
              <a:defRPr>
                <a:solidFill>
                  <a:srgbClr val="603636"/>
                </a:solidFill>
              </a:defRPr>
            </a:lvl1pPr>
          </a:lstStyle>
          <a:p>
            <a:pPr>
              <a:defRPr/>
            </a:pPr>
            <a:fld id="{51E84241-D031-42DE-84E4-CC10C30232F4}" type="datetimeFigureOut">
              <a:rPr/>
              <a:t>22.10.2013</a:t>
            </a:fld>
            <a:endParaRPr/>
          </a:p>
        </p:txBody>
      </p:sp>
      <p:sp>
        <p:nvSpPr>
          <p:cNvPr id="9" name="Footer Placeholder 5"/>
          <p:cNvSpPr>
            <a:spLocks noGrp="1"/>
          </p:cNvSpPr>
          <p:nvPr>
            <p:ph type="ftr" sz="quarter" idx="11"/>
          </p:nvPr>
        </p:nvSpPr>
        <p:spPr bwMode="auto">
          <a:xfrm>
            <a:off x="4134047" y="6165303"/>
            <a:ext cx="3860799" cy="365125"/>
          </a:xfrm>
          <a:prstGeom prst="rect">
            <a:avLst/>
          </a:prstGeom>
        </p:spPr>
        <p:txBody>
          <a:bodyPr/>
          <a:lstStyle>
            <a:lvl1pPr>
              <a:defRPr>
                <a:solidFill>
                  <a:srgbClr val="603636"/>
                </a:solidFill>
              </a:defRPr>
            </a:lvl1pPr>
          </a:lstStyle>
          <a:p>
            <a:pPr>
              <a:defRPr/>
            </a:pPr>
            <a:endParaRPr/>
          </a:p>
        </p:txBody>
      </p:sp>
      <p:sp>
        <p:nvSpPr>
          <p:cNvPr id="10" name="Slide Number Placeholder 6"/>
          <p:cNvSpPr>
            <a:spLocks noGrp="1"/>
          </p:cNvSpPr>
          <p:nvPr>
            <p:ph type="sldNum" sz="quarter" idx="12"/>
          </p:nvPr>
        </p:nvSpPr>
        <p:spPr bwMode="auto">
          <a:xfrm>
            <a:off x="8706047" y="6165303"/>
            <a:ext cx="2844798" cy="365125"/>
          </a:xfrm>
          <a:prstGeom prst="rect">
            <a:avLst/>
          </a:prstGeom>
        </p:spPr>
        <p:txBody>
          <a:bodyPr/>
          <a:lstStyle>
            <a:lvl1pPr>
              <a:defRPr>
                <a:solidFill>
                  <a:srgbClr val="603636"/>
                </a:solidFill>
              </a:defRPr>
            </a:lvl1pPr>
          </a:lstStyle>
          <a:p>
            <a:pPr>
              <a:defRPr/>
            </a:pPr>
            <a:fld id="{6B5AA3AA-5EA9-4976-BF6C-9891F6110747}" type="slidenum">
              <a:rPr/>
              <a:t>‹#›</a:t>
            </a:fld>
            <a:endParaRPr/>
          </a:p>
        </p:txBody>
      </p:sp>
      <p:sp>
        <p:nvSpPr>
          <p:cNvPr id="3" name="Subtitle 2"/>
          <p:cNvSpPr>
            <a:spLocks noGrp="1"/>
          </p:cNvSpPr>
          <p:nvPr>
            <p:ph type="subTitle" idx="1"/>
          </p:nvPr>
        </p:nvSpPr>
        <p:spPr bwMode="auto">
          <a:xfrm>
            <a:off x="1871530" y="3212975"/>
            <a:ext cx="8534399" cy="1752599"/>
          </a:xfrm>
        </p:spPr>
        <p:txBody>
          <a:bodyPr>
            <a:normAutofit/>
          </a:bodyPr>
          <a:lstStyle>
            <a:lvl1pPr marL="0" indent="0" algn="ctr">
              <a:buNone/>
              <a:defRPr sz="32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a:t>Click to edit Master subtitle style</a:t>
            </a:r>
            <a:endParaRPr/>
          </a:p>
        </p:txBody>
      </p:sp>
      <p:sp>
        <p:nvSpPr>
          <p:cNvPr id="12" name="Title 1"/>
          <p:cNvSpPr>
            <a:spLocks noGrp="1"/>
          </p:cNvSpPr>
          <p:nvPr>
            <p:ph type="title"/>
          </p:nvPr>
        </p:nvSpPr>
        <p:spPr bwMode="auto">
          <a:xfrm>
            <a:off x="920054" y="1204857"/>
            <a:ext cx="10339617" cy="1910715"/>
          </a:xfrm>
        </p:spPr>
        <p:txBody>
          <a:bodyPr anchor="b"/>
          <a:lstStyle>
            <a:lvl1pPr algn="ctr">
              <a:defRPr sz="5400" b="0" cap="none">
                <a:solidFill>
                  <a:schemeClr val="accent1">
                    <a:lumMod val="75000"/>
                  </a:schemeClr>
                </a:solidFill>
              </a:defRPr>
            </a:lvl1pPr>
          </a:lstStyle>
          <a:p>
            <a:pPr>
              <a:defRPr/>
            </a:pPr>
            <a:r>
              <a:rPr/>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obj" userDrawn="1">
  <p:cSld name="Title and Content">
    <p:bg>
      <p:bgPr shadeToTitle="0">
        <a:blipFill>
          <a:blip r:embed="rId2">
            <a:lum/>
          </a:blip>
          <a:stretch/>
        </a:blipFill>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p:txBody>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8" name="Date Placeholder 4"/>
          <p:cNvSpPr>
            <a:spLocks noGrp="1"/>
          </p:cNvSpPr>
          <p:nvPr>
            <p:ph type="dt" sz="half" idx="10"/>
          </p:nvPr>
        </p:nvSpPr>
        <p:spPr bwMode="auto">
          <a:xfrm>
            <a:off x="578047" y="6165303"/>
            <a:ext cx="2844798" cy="365125"/>
          </a:xfrm>
          <a:prstGeom prst="rect">
            <a:avLst/>
          </a:prstGeom>
        </p:spPr>
        <p:txBody>
          <a:bodyPr/>
          <a:lstStyle>
            <a:lvl1pPr>
              <a:defRPr>
                <a:solidFill>
                  <a:srgbClr val="603636"/>
                </a:solidFill>
              </a:defRPr>
            </a:lvl1pPr>
          </a:lstStyle>
          <a:p>
            <a:pPr>
              <a:defRPr/>
            </a:pPr>
            <a:fld id="{51E84241-D031-42DE-84E4-CC10C30232F4}" type="datetimeFigureOut">
              <a:rPr/>
              <a:t>22.10.2013</a:t>
            </a:fld>
            <a:endParaRPr/>
          </a:p>
        </p:txBody>
      </p:sp>
      <p:sp>
        <p:nvSpPr>
          <p:cNvPr id="9" name="Footer Placeholder 5"/>
          <p:cNvSpPr>
            <a:spLocks noGrp="1"/>
          </p:cNvSpPr>
          <p:nvPr>
            <p:ph type="ftr" sz="quarter" idx="11"/>
          </p:nvPr>
        </p:nvSpPr>
        <p:spPr bwMode="auto">
          <a:xfrm>
            <a:off x="4134047" y="6165303"/>
            <a:ext cx="3860799" cy="365125"/>
          </a:xfrm>
          <a:prstGeom prst="rect">
            <a:avLst/>
          </a:prstGeom>
        </p:spPr>
        <p:txBody>
          <a:bodyPr/>
          <a:lstStyle>
            <a:lvl1pPr>
              <a:defRPr>
                <a:solidFill>
                  <a:srgbClr val="603636"/>
                </a:solidFill>
              </a:defRPr>
            </a:lvl1pPr>
          </a:lstStyle>
          <a:p>
            <a:pPr>
              <a:defRPr/>
            </a:pPr>
            <a:endParaRPr/>
          </a:p>
        </p:txBody>
      </p:sp>
      <p:sp>
        <p:nvSpPr>
          <p:cNvPr id="10" name="Slide Number Placeholder 6"/>
          <p:cNvSpPr>
            <a:spLocks noGrp="1"/>
          </p:cNvSpPr>
          <p:nvPr>
            <p:ph type="sldNum" sz="quarter" idx="12"/>
          </p:nvPr>
        </p:nvSpPr>
        <p:spPr bwMode="auto">
          <a:xfrm>
            <a:off x="8706047" y="6165303"/>
            <a:ext cx="2844798" cy="365125"/>
          </a:xfrm>
          <a:prstGeom prst="rect">
            <a:avLst/>
          </a:prstGeom>
        </p:spPr>
        <p:txBody>
          <a:bodyPr/>
          <a:lstStyle>
            <a:lvl1pPr>
              <a:defRPr>
                <a:solidFill>
                  <a:srgbClr val="603636"/>
                </a:solidFill>
              </a:defRPr>
            </a:lvl1pPr>
          </a:lstStyle>
          <a:p>
            <a:pPr>
              <a:defRPr/>
            </a:pPr>
            <a:fld id="{6B5AA3AA-5EA9-4976-BF6C-9891F6110747}" type="slidenum">
              <a:rPr/>
              <a:t>‹#›</a:t>
            </a:fld>
            <a:endParaRPr/>
          </a:p>
        </p:txBody>
      </p:sp>
      <p:sp>
        <p:nvSpPr>
          <p:cNvPr id="11" name="Title 10"/>
          <p:cNvSpPr>
            <a:spLocks noGrp="1"/>
          </p:cNvSpPr>
          <p:nvPr>
            <p:ph type="title"/>
          </p:nvPr>
        </p:nvSpPr>
        <p:spPr bwMode="auto"/>
        <p:txBody>
          <a:bodyPr/>
          <a:lstStyle/>
          <a:p>
            <a:pPr>
              <a:defRPr/>
            </a:pPr>
            <a:r>
              <a:rPr/>
              <a:t>Click to edit Master title style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secHead" userDrawn="1">
  <p:cSld name="Section Header">
    <p:bg>
      <p:bgPr shadeToTitle="0">
        <a:blipFill>
          <a:blip r:embed="rId2">
            <a:lum/>
          </a:blip>
          <a:stretch/>
        </a:blipFill>
      </p:bgPr>
    </p:bg>
    <p:spTree>
      <p:nvGrpSpPr>
        <p:cNvPr id="1" name=""/>
        <p:cNvGrpSpPr/>
        <p:nvPr/>
      </p:nvGrpSpPr>
      <p:grpSpPr bwMode="auto">
        <a:xfrm>
          <a:off x="0" y="0"/>
          <a:ext cx="0" cy="0"/>
          <a:chOff x="0" y="0"/>
          <a:chExt cx="0" cy="0"/>
        </a:xfrm>
      </p:grpSpPr>
      <p:sp>
        <p:nvSpPr>
          <p:cNvPr id="3" name="Text Placeholder 2"/>
          <p:cNvSpPr>
            <a:spLocks noGrp="1"/>
          </p:cNvSpPr>
          <p:nvPr>
            <p:ph type="body" idx="1"/>
          </p:nvPr>
        </p:nvSpPr>
        <p:spPr bwMode="auto">
          <a:xfrm>
            <a:off x="932331" y="1484784"/>
            <a:ext cx="10312995" cy="4104455"/>
          </a:xfrm>
        </p:spPr>
        <p:txBody>
          <a:bodyPr anchor="t">
            <a:normAutofit/>
          </a:bodyPr>
          <a:lstStyle>
            <a:lvl1pPr marL="0" indent="0" algn="ctr">
              <a:buNone/>
              <a:defRPr sz="280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a:t>Click to edit Master text styles</a:t>
            </a:r>
            <a:endParaRPr/>
          </a:p>
        </p:txBody>
      </p:sp>
      <p:sp>
        <p:nvSpPr>
          <p:cNvPr id="13" name="Title 10"/>
          <p:cNvSpPr>
            <a:spLocks noGrp="1"/>
          </p:cNvSpPr>
          <p:nvPr>
            <p:ph type="title"/>
          </p:nvPr>
        </p:nvSpPr>
        <p:spPr bwMode="auto">
          <a:xfrm>
            <a:off x="925158" y="116631"/>
            <a:ext cx="10341684" cy="1054250"/>
          </a:xfrm>
        </p:spPr>
        <p:txBody>
          <a:bodyPr/>
          <a:lstStyle/>
          <a:p>
            <a:pPr>
              <a:defRPr/>
            </a:pPr>
            <a:r>
              <a:rPr/>
              <a:t>Click to edit Master title style</a:t>
            </a:r>
            <a:endParaRPr/>
          </a:p>
        </p:txBody>
      </p:sp>
      <p:sp>
        <p:nvSpPr>
          <p:cNvPr id="8" name="Date Placeholder 4"/>
          <p:cNvSpPr>
            <a:spLocks noGrp="1"/>
          </p:cNvSpPr>
          <p:nvPr>
            <p:ph type="dt" sz="half" idx="10"/>
          </p:nvPr>
        </p:nvSpPr>
        <p:spPr bwMode="auto">
          <a:xfrm>
            <a:off x="578047" y="6165303"/>
            <a:ext cx="2844798" cy="365125"/>
          </a:xfrm>
          <a:prstGeom prst="rect">
            <a:avLst/>
          </a:prstGeom>
        </p:spPr>
        <p:txBody>
          <a:bodyPr/>
          <a:lstStyle>
            <a:lvl1pPr>
              <a:defRPr>
                <a:solidFill>
                  <a:srgbClr val="603636"/>
                </a:solidFill>
              </a:defRPr>
            </a:lvl1pPr>
          </a:lstStyle>
          <a:p>
            <a:pPr>
              <a:defRPr/>
            </a:pPr>
            <a:fld id="{51E84241-D031-42DE-84E4-CC10C30232F4}" type="datetimeFigureOut">
              <a:rPr/>
              <a:t>22.10.2013</a:t>
            </a:fld>
            <a:endParaRPr/>
          </a:p>
        </p:txBody>
      </p:sp>
      <p:sp>
        <p:nvSpPr>
          <p:cNvPr id="9" name="Footer Placeholder 5"/>
          <p:cNvSpPr>
            <a:spLocks noGrp="1"/>
          </p:cNvSpPr>
          <p:nvPr>
            <p:ph type="ftr" sz="quarter" idx="11"/>
          </p:nvPr>
        </p:nvSpPr>
        <p:spPr bwMode="auto">
          <a:xfrm>
            <a:off x="4134047" y="6165303"/>
            <a:ext cx="3860799" cy="365125"/>
          </a:xfrm>
          <a:prstGeom prst="rect">
            <a:avLst/>
          </a:prstGeom>
        </p:spPr>
        <p:txBody>
          <a:bodyPr/>
          <a:lstStyle>
            <a:lvl1pPr>
              <a:defRPr>
                <a:solidFill>
                  <a:srgbClr val="603636"/>
                </a:solidFill>
              </a:defRPr>
            </a:lvl1pPr>
          </a:lstStyle>
          <a:p>
            <a:pPr>
              <a:defRPr/>
            </a:pPr>
            <a:endParaRPr/>
          </a:p>
        </p:txBody>
      </p:sp>
      <p:sp>
        <p:nvSpPr>
          <p:cNvPr id="10" name="Slide Number Placeholder 6"/>
          <p:cNvSpPr>
            <a:spLocks noGrp="1"/>
          </p:cNvSpPr>
          <p:nvPr>
            <p:ph type="sldNum" sz="quarter" idx="12"/>
          </p:nvPr>
        </p:nvSpPr>
        <p:spPr bwMode="auto">
          <a:xfrm>
            <a:off x="8706047" y="6165303"/>
            <a:ext cx="2844798" cy="365125"/>
          </a:xfrm>
          <a:prstGeom prst="rect">
            <a:avLst/>
          </a:prstGeom>
        </p:spPr>
        <p:txBody>
          <a:bodyPr/>
          <a:lstStyle>
            <a:lvl1pPr>
              <a:defRPr>
                <a:solidFill>
                  <a:srgbClr val="603636"/>
                </a:solidFill>
              </a:defRPr>
            </a:lvl1pPr>
          </a:lstStyle>
          <a:p>
            <a:pPr>
              <a:defRPr/>
            </a:pPr>
            <a:fld id="{6B5AA3AA-5EA9-4976-BF6C-9891F6110747}" type="slidenum">
              <a:r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woObj" userDrawn="1">
  <p:cSld name="Two Content">
    <p:bg>
      <p:bgPr shadeToTitle="0">
        <a:blipFill>
          <a:blip r:embed="rId2">
            <a:lum/>
          </a:blip>
          <a:stretch/>
        </a:blipFill>
      </p:bgPr>
    </p:bg>
    <p:spTree>
      <p:nvGrpSpPr>
        <p:cNvPr id="1" name=""/>
        <p:cNvGrpSpPr/>
        <p:nvPr/>
      </p:nvGrpSpPr>
      <p:grpSpPr bwMode="auto">
        <a:xfrm>
          <a:off x="0" y="0"/>
          <a:ext cx="0" cy="0"/>
          <a:chOff x="0" y="0"/>
          <a:chExt cx="0" cy="0"/>
        </a:xfrm>
      </p:grpSpPr>
      <p:sp>
        <p:nvSpPr>
          <p:cNvPr id="12" name="Title 11"/>
          <p:cNvSpPr>
            <a:spLocks noGrp="1"/>
          </p:cNvSpPr>
          <p:nvPr>
            <p:ph type="title"/>
          </p:nvPr>
        </p:nvSpPr>
        <p:spPr bwMode="auto"/>
        <p:txBody>
          <a:bodyPr/>
          <a:lstStyle>
            <a:lvl1pPr>
              <a:defRPr>
                <a:solidFill>
                  <a:schemeClr val="tx2"/>
                </a:solidFill>
              </a:defRPr>
            </a:lvl1pPr>
          </a:lstStyle>
          <a:p>
            <a:pPr>
              <a:defRPr/>
            </a:pPr>
            <a:r>
              <a:rPr/>
              <a:t>Click to edit Master title style</a:t>
            </a:r>
            <a:endParaRPr/>
          </a:p>
        </p:txBody>
      </p:sp>
      <p:sp>
        <p:nvSpPr>
          <p:cNvPr id="8" name="Date Placeholder 4"/>
          <p:cNvSpPr>
            <a:spLocks noGrp="1"/>
          </p:cNvSpPr>
          <p:nvPr>
            <p:ph type="dt" sz="half" idx="10"/>
          </p:nvPr>
        </p:nvSpPr>
        <p:spPr bwMode="auto">
          <a:xfrm>
            <a:off x="578047" y="6165303"/>
            <a:ext cx="2844798" cy="365125"/>
          </a:xfrm>
          <a:prstGeom prst="rect">
            <a:avLst/>
          </a:prstGeom>
        </p:spPr>
        <p:txBody>
          <a:bodyPr/>
          <a:lstStyle>
            <a:lvl1pPr>
              <a:defRPr>
                <a:solidFill>
                  <a:srgbClr val="603636"/>
                </a:solidFill>
              </a:defRPr>
            </a:lvl1pPr>
          </a:lstStyle>
          <a:p>
            <a:pPr>
              <a:defRPr/>
            </a:pPr>
            <a:fld id="{51E84241-D031-42DE-84E4-CC10C30232F4}" type="datetimeFigureOut">
              <a:rPr/>
              <a:t>22.10.2013</a:t>
            </a:fld>
            <a:endParaRPr/>
          </a:p>
        </p:txBody>
      </p:sp>
      <p:sp>
        <p:nvSpPr>
          <p:cNvPr id="9" name="Footer Placeholder 5"/>
          <p:cNvSpPr>
            <a:spLocks noGrp="1"/>
          </p:cNvSpPr>
          <p:nvPr>
            <p:ph type="ftr" sz="quarter" idx="11"/>
          </p:nvPr>
        </p:nvSpPr>
        <p:spPr bwMode="auto">
          <a:xfrm>
            <a:off x="4134047" y="6165303"/>
            <a:ext cx="3860799" cy="365125"/>
          </a:xfrm>
          <a:prstGeom prst="rect">
            <a:avLst/>
          </a:prstGeom>
        </p:spPr>
        <p:txBody>
          <a:bodyPr/>
          <a:lstStyle>
            <a:lvl1pPr>
              <a:defRPr>
                <a:solidFill>
                  <a:srgbClr val="603636"/>
                </a:solidFill>
              </a:defRPr>
            </a:lvl1pPr>
          </a:lstStyle>
          <a:p>
            <a:pPr>
              <a:defRPr/>
            </a:pPr>
            <a:endParaRPr/>
          </a:p>
        </p:txBody>
      </p:sp>
      <p:sp>
        <p:nvSpPr>
          <p:cNvPr id="10" name="Slide Number Placeholder 6"/>
          <p:cNvSpPr>
            <a:spLocks noGrp="1"/>
          </p:cNvSpPr>
          <p:nvPr>
            <p:ph type="sldNum" sz="quarter" idx="12"/>
          </p:nvPr>
        </p:nvSpPr>
        <p:spPr bwMode="auto">
          <a:xfrm>
            <a:off x="8706047" y="6165303"/>
            <a:ext cx="2844798" cy="365125"/>
          </a:xfrm>
          <a:prstGeom prst="rect">
            <a:avLst/>
          </a:prstGeom>
        </p:spPr>
        <p:txBody>
          <a:bodyPr/>
          <a:lstStyle>
            <a:lvl1pPr>
              <a:defRPr>
                <a:solidFill>
                  <a:srgbClr val="603636"/>
                </a:solidFill>
              </a:defRPr>
            </a:lvl1pPr>
          </a:lstStyle>
          <a:p>
            <a:pPr>
              <a:defRPr/>
            </a:pPr>
            <a:fld id="{6B5AA3AA-5EA9-4976-BF6C-9891F6110747}" type="slidenum">
              <a:rPr/>
              <a:t>‹#›</a:t>
            </a:fld>
            <a:endParaRPr/>
          </a:p>
        </p:txBody>
      </p:sp>
      <p:sp>
        <p:nvSpPr>
          <p:cNvPr id="18" name="Content Placeholder 3"/>
          <p:cNvSpPr>
            <a:spLocks noGrp="1"/>
          </p:cNvSpPr>
          <p:nvPr>
            <p:ph sz="half" idx="2"/>
          </p:nvPr>
        </p:nvSpPr>
        <p:spPr bwMode="auto">
          <a:xfrm>
            <a:off x="719402" y="1556793"/>
            <a:ext cx="5071871" cy="4563770"/>
          </a:xfrm>
        </p:spPr>
        <p:txBody>
          <a:bodyPr/>
          <a:lstStyle>
            <a:lvl1pPr marL="174623" indent="-174623">
              <a:defRPr sz="2400"/>
            </a:lvl1pPr>
            <a:lvl2pPr marL="533399" indent="-174623">
              <a:defRPr sz="2000"/>
            </a:lvl2pPr>
            <a:lvl3pPr marL="892174" indent="-173037">
              <a:tabLst>
                <a:tab pos="804862" algn="l"/>
              </a:tabLst>
              <a:defRPr sz="1800"/>
            </a:lvl3pPr>
            <a:lvl4pPr marL="1252537" indent="-174623">
              <a:defRPr sz="1600"/>
            </a:lvl4pPr>
            <a:lvl5pPr marL="1523999" indent="-174623">
              <a:defRPr sz="1600"/>
            </a:lvl5pPr>
            <a:lvl6pPr>
              <a:defRPr sz="1600"/>
            </a:lvl6pPr>
            <a:lvl7pPr>
              <a:defRPr sz="1600"/>
            </a:lvl7pPr>
            <a:lvl8pPr>
              <a:defRPr sz="1600"/>
            </a:lvl8pPr>
            <a:lvl9pPr>
              <a:defRPr sz="1600"/>
            </a:lvl9p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19" name="Content Placeholder 3"/>
          <p:cNvSpPr>
            <a:spLocks noGrp="1"/>
          </p:cNvSpPr>
          <p:nvPr>
            <p:ph sz="half" idx="13"/>
          </p:nvPr>
        </p:nvSpPr>
        <p:spPr bwMode="auto">
          <a:xfrm>
            <a:off x="6288021" y="1556793"/>
            <a:ext cx="5071871" cy="4563770"/>
          </a:xfrm>
        </p:spPr>
        <p:txBody>
          <a:bodyPr/>
          <a:lstStyle>
            <a:lvl1pPr marL="174623" indent="-174623">
              <a:defRPr sz="2400"/>
            </a:lvl1pPr>
            <a:lvl2pPr marL="533399" indent="-174623">
              <a:defRPr sz="2000"/>
            </a:lvl2pPr>
            <a:lvl3pPr marL="892174" indent="-173037">
              <a:tabLst>
                <a:tab pos="804862" algn="l"/>
              </a:tabLst>
              <a:defRPr sz="1800"/>
            </a:lvl3pPr>
            <a:lvl4pPr marL="1252537" indent="-174623">
              <a:defRPr sz="1600"/>
            </a:lvl4pPr>
            <a:lvl5pPr marL="1523999" indent="-174623">
              <a:defRPr sz="1600"/>
            </a:lvl5pPr>
            <a:lvl6pPr>
              <a:defRPr sz="1600"/>
            </a:lvl6pPr>
            <a:lvl7pPr>
              <a:defRPr sz="1600"/>
            </a:lvl7pPr>
            <a:lvl8pPr>
              <a:defRPr sz="1600"/>
            </a:lvl8pPr>
            <a:lvl9pPr>
              <a:defRPr sz="1600"/>
            </a:lvl9p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Only"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3" name="Date Placeholder 2"/>
          <p:cNvSpPr>
            <a:spLocks noGrp="1"/>
          </p:cNvSpPr>
          <p:nvPr>
            <p:ph type="dt" sz="half" idx="10"/>
          </p:nvPr>
        </p:nvSpPr>
        <p:spPr bwMode="auto"/>
        <p:txBody>
          <a:bodyPr/>
          <a:lstStyle/>
          <a:p>
            <a:pPr>
              <a:defRPr/>
            </a:pPr>
            <a:fld id="{BCC18F51-09EC-435C-A3BA-64A766E099C0}" type="datetimeFigureOut">
              <a:rPr/>
              <a:t>01.11.2013</a:t>
            </a:fld>
            <a:endParaRPr/>
          </a:p>
        </p:txBody>
      </p:sp>
      <p:sp>
        <p:nvSpPr>
          <p:cNvPr id="4" name="Footer Placeholder 3"/>
          <p:cNvSpPr>
            <a:spLocks noGrp="1"/>
          </p:cNvSpPr>
          <p:nvPr>
            <p:ph type="ftr" sz="quarter" idx="11"/>
          </p:nvPr>
        </p:nvSpPr>
        <p:spPr bwMode="auto"/>
        <p:txBody>
          <a:bodyPr/>
          <a:lstStyle/>
          <a:p>
            <a:pPr>
              <a:defRPr/>
            </a:pPr>
            <a:endParaRPr/>
          </a:p>
        </p:txBody>
      </p:sp>
      <p:sp>
        <p:nvSpPr>
          <p:cNvPr id="5" name="Slide Number Placeholder 4"/>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woTxTwoObj" userDrawn="1">
  <p:cSld name="Comparison">
    <p:bg>
      <p:bgPr shadeToTitle="0">
        <a:blipFill>
          <a:blip r:embed="rId2">
            <a:lum/>
          </a:blip>
          <a:stretch/>
        </a:blipFill>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lvl1pPr>
          </a:lstStyle>
          <a:p>
            <a:pPr>
              <a:defRPr/>
            </a:pPr>
            <a:r>
              <a:rPr/>
              <a:t>Click to edit Master title style</a:t>
            </a:r>
            <a:endParaRPr/>
          </a:p>
        </p:txBody>
      </p:sp>
      <p:sp>
        <p:nvSpPr>
          <p:cNvPr id="3" name="Text Placeholder 2"/>
          <p:cNvSpPr>
            <a:spLocks noGrp="1"/>
          </p:cNvSpPr>
          <p:nvPr>
            <p:ph type="body" idx="1"/>
          </p:nvPr>
        </p:nvSpPr>
        <p:spPr bwMode="auto">
          <a:xfrm>
            <a:off x="719402" y="1556791"/>
            <a:ext cx="5080583" cy="658367"/>
          </a:xfrm>
        </p:spPr>
        <p:txBody>
          <a:bodyPr anchor="b"/>
          <a:lstStyle>
            <a:lvl1pPr marL="0" indent="0" algn="ctr">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a:t>Click to edit Master text styles</a:t>
            </a:r>
            <a:endParaRPr/>
          </a:p>
        </p:txBody>
      </p:sp>
      <p:sp>
        <p:nvSpPr>
          <p:cNvPr id="4" name="Content Placeholder 3"/>
          <p:cNvSpPr>
            <a:spLocks noGrp="1"/>
          </p:cNvSpPr>
          <p:nvPr>
            <p:ph sz="half" idx="2"/>
          </p:nvPr>
        </p:nvSpPr>
        <p:spPr bwMode="auto">
          <a:xfrm>
            <a:off x="719402" y="2492895"/>
            <a:ext cx="5071871" cy="3627666"/>
          </a:xfrm>
        </p:spPr>
        <p:txBody>
          <a:bodyPr/>
          <a:lstStyle>
            <a:lvl1pPr marL="174623" indent="-174623">
              <a:defRPr sz="2400"/>
            </a:lvl1pPr>
            <a:lvl2pPr marL="533399" indent="-174623">
              <a:defRPr sz="2000"/>
            </a:lvl2pPr>
            <a:lvl3pPr marL="892174" indent="-173037">
              <a:tabLst>
                <a:tab pos="804862" algn="l"/>
              </a:tabLst>
              <a:defRPr sz="1800"/>
            </a:lvl3pPr>
            <a:lvl4pPr marL="1252537" indent="-174623">
              <a:defRPr sz="1600"/>
            </a:lvl4pPr>
            <a:lvl5pPr marL="1523999" indent="-174623">
              <a:defRPr sz="1600"/>
            </a:lvl5pPr>
            <a:lvl6pPr>
              <a:defRPr sz="1600"/>
            </a:lvl6pPr>
            <a:lvl7pPr>
              <a:defRPr sz="1600"/>
            </a:lvl7pPr>
            <a:lvl8pPr>
              <a:defRPr sz="1600"/>
            </a:lvl8pPr>
            <a:lvl9pPr>
              <a:defRPr sz="1600"/>
            </a:lvl9p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5" name="Text Placeholder 4"/>
          <p:cNvSpPr>
            <a:spLocks noGrp="1"/>
          </p:cNvSpPr>
          <p:nvPr>
            <p:ph type="body" sz="quarter" idx="3"/>
          </p:nvPr>
        </p:nvSpPr>
        <p:spPr bwMode="auto">
          <a:xfrm>
            <a:off x="6384031" y="1556791"/>
            <a:ext cx="5074114" cy="658367"/>
          </a:xfrm>
        </p:spPr>
        <p:txBody>
          <a:bodyPr anchor="b"/>
          <a:lstStyle>
            <a:lvl1pPr marL="0" indent="0" algn="ctr">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a:t>Click to edit Master text styles</a:t>
            </a:r>
            <a:endParaRPr/>
          </a:p>
        </p:txBody>
      </p:sp>
      <p:sp>
        <p:nvSpPr>
          <p:cNvPr id="8" name="Date Placeholder 4"/>
          <p:cNvSpPr>
            <a:spLocks noGrp="1"/>
          </p:cNvSpPr>
          <p:nvPr>
            <p:ph type="dt" sz="half" idx="10"/>
          </p:nvPr>
        </p:nvSpPr>
        <p:spPr bwMode="auto">
          <a:xfrm>
            <a:off x="578047" y="6165303"/>
            <a:ext cx="2844798" cy="365125"/>
          </a:xfrm>
          <a:prstGeom prst="rect">
            <a:avLst/>
          </a:prstGeom>
        </p:spPr>
        <p:txBody>
          <a:bodyPr/>
          <a:lstStyle>
            <a:lvl1pPr>
              <a:defRPr>
                <a:solidFill>
                  <a:srgbClr val="603636"/>
                </a:solidFill>
              </a:defRPr>
            </a:lvl1pPr>
          </a:lstStyle>
          <a:p>
            <a:pPr>
              <a:defRPr/>
            </a:pPr>
            <a:fld id="{51E84241-D031-42DE-84E4-CC10C30232F4}" type="datetimeFigureOut">
              <a:rPr/>
              <a:t>22.10.2013</a:t>
            </a:fld>
            <a:endParaRPr/>
          </a:p>
        </p:txBody>
      </p:sp>
      <p:sp>
        <p:nvSpPr>
          <p:cNvPr id="9" name="Footer Placeholder 5"/>
          <p:cNvSpPr>
            <a:spLocks noGrp="1"/>
          </p:cNvSpPr>
          <p:nvPr>
            <p:ph type="ftr" sz="quarter" idx="11"/>
          </p:nvPr>
        </p:nvSpPr>
        <p:spPr bwMode="auto">
          <a:xfrm>
            <a:off x="4134047" y="6165303"/>
            <a:ext cx="3860799" cy="365125"/>
          </a:xfrm>
          <a:prstGeom prst="rect">
            <a:avLst/>
          </a:prstGeom>
        </p:spPr>
        <p:txBody>
          <a:bodyPr/>
          <a:lstStyle>
            <a:lvl1pPr>
              <a:defRPr>
                <a:solidFill>
                  <a:srgbClr val="603636"/>
                </a:solidFill>
              </a:defRPr>
            </a:lvl1pPr>
          </a:lstStyle>
          <a:p>
            <a:pPr>
              <a:defRPr/>
            </a:pPr>
            <a:endParaRPr/>
          </a:p>
        </p:txBody>
      </p:sp>
      <p:sp>
        <p:nvSpPr>
          <p:cNvPr id="10" name="Slide Number Placeholder 6"/>
          <p:cNvSpPr>
            <a:spLocks noGrp="1"/>
          </p:cNvSpPr>
          <p:nvPr>
            <p:ph type="sldNum" sz="quarter" idx="12"/>
          </p:nvPr>
        </p:nvSpPr>
        <p:spPr bwMode="auto">
          <a:xfrm>
            <a:off x="8706047" y="6165303"/>
            <a:ext cx="2844798" cy="365125"/>
          </a:xfrm>
          <a:prstGeom prst="rect">
            <a:avLst/>
          </a:prstGeom>
        </p:spPr>
        <p:txBody>
          <a:bodyPr/>
          <a:lstStyle>
            <a:lvl1pPr>
              <a:defRPr>
                <a:solidFill>
                  <a:srgbClr val="603636"/>
                </a:solidFill>
              </a:defRPr>
            </a:lvl1pPr>
          </a:lstStyle>
          <a:p>
            <a:pPr>
              <a:defRPr/>
            </a:pPr>
            <a:fld id="{6B5AA3AA-5EA9-4976-BF6C-9891F6110747}" type="slidenum">
              <a:rPr/>
              <a:t>‹#›</a:t>
            </a:fld>
            <a:endParaRPr/>
          </a:p>
        </p:txBody>
      </p:sp>
      <p:sp>
        <p:nvSpPr>
          <p:cNvPr id="19" name="Content Placeholder 3"/>
          <p:cNvSpPr>
            <a:spLocks noGrp="1"/>
          </p:cNvSpPr>
          <p:nvPr>
            <p:ph sz="half" idx="13"/>
          </p:nvPr>
        </p:nvSpPr>
        <p:spPr bwMode="auto">
          <a:xfrm>
            <a:off x="6288021" y="2492897"/>
            <a:ext cx="5071871" cy="3780066"/>
          </a:xfrm>
        </p:spPr>
        <p:txBody>
          <a:bodyPr/>
          <a:lstStyle>
            <a:lvl1pPr marL="174623" indent="-174623">
              <a:defRPr sz="2400"/>
            </a:lvl1pPr>
            <a:lvl2pPr marL="533399" indent="-174623">
              <a:defRPr sz="2000"/>
            </a:lvl2pPr>
            <a:lvl3pPr marL="892174" indent="-173037">
              <a:tabLst>
                <a:tab pos="804862" algn="l"/>
              </a:tabLst>
              <a:defRPr sz="1800"/>
            </a:lvl3pPr>
            <a:lvl4pPr marL="1252537" indent="-174623">
              <a:defRPr sz="1600"/>
            </a:lvl4pPr>
            <a:lvl5pPr marL="1523999" indent="-174623">
              <a:defRPr sz="1600"/>
            </a:lvl5pPr>
            <a:lvl6pPr>
              <a:defRPr sz="1600"/>
            </a:lvl6pPr>
            <a:lvl7pPr>
              <a:defRPr sz="1600"/>
            </a:lvl7pPr>
            <a:lvl8pPr>
              <a:defRPr sz="1600"/>
            </a:lvl8pPr>
            <a:lvl9pPr>
              <a:defRPr sz="1600"/>
            </a:lvl9p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Only" userDrawn="1">
  <p:cSld name="Title Only">
    <p:bg>
      <p:bgPr shadeToTitle="0">
        <a:blipFill>
          <a:blip r:embed="rId2">
            <a:lum/>
          </a:blip>
          <a:stretch/>
        </a:blipFill>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a:t>Click to edit Master title style</a:t>
            </a:r>
            <a:endParaRPr/>
          </a:p>
        </p:txBody>
      </p:sp>
      <p:sp>
        <p:nvSpPr>
          <p:cNvPr id="8" name="Date Placeholder 4"/>
          <p:cNvSpPr>
            <a:spLocks noGrp="1"/>
          </p:cNvSpPr>
          <p:nvPr>
            <p:ph type="dt" sz="half" idx="10"/>
          </p:nvPr>
        </p:nvSpPr>
        <p:spPr bwMode="auto">
          <a:xfrm>
            <a:off x="578047" y="6165303"/>
            <a:ext cx="2844798" cy="365125"/>
          </a:xfrm>
          <a:prstGeom prst="rect">
            <a:avLst/>
          </a:prstGeom>
        </p:spPr>
        <p:txBody>
          <a:bodyPr/>
          <a:lstStyle>
            <a:lvl1pPr>
              <a:defRPr>
                <a:solidFill>
                  <a:srgbClr val="603636"/>
                </a:solidFill>
              </a:defRPr>
            </a:lvl1pPr>
          </a:lstStyle>
          <a:p>
            <a:pPr>
              <a:defRPr/>
            </a:pPr>
            <a:fld id="{51E84241-D031-42DE-84E4-CC10C30232F4}" type="datetimeFigureOut">
              <a:rPr/>
              <a:t>22.10.2013</a:t>
            </a:fld>
            <a:endParaRPr/>
          </a:p>
        </p:txBody>
      </p:sp>
      <p:sp>
        <p:nvSpPr>
          <p:cNvPr id="9" name="Footer Placeholder 5"/>
          <p:cNvSpPr>
            <a:spLocks noGrp="1"/>
          </p:cNvSpPr>
          <p:nvPr>
            <p:ph type="ftr" sz="quarter" idx="11"/>
          </p:nvPr>
        </p:nvSpPr>
        <p:spPr bwMode="auto">
          <a:xfrm>
            <a:off x="4134047" y="6165303"/>
            <a:ext cx="3860799" cy="365125"/>
          </a:xfrm>
          <a:prstGeom prst="rect">
            <a:avLst/>
          </a:prstGeom>
        </p:spPr>
        <p:txBody>
          <a:bodyPr/>
          <a:lstStyle>
            <a:lvl1pPr>
              <a:defRPr>
                <a:solidFill>
                  <a:srgbClr val="603636"/>
                </a:solidFill>
              </a:defRPr>
            </a:lvl1pPr>
          </a:lstStyle>
          <a:p>
            <a:pPr>
              <a:defRPr/>
            </a:pPr>
            <a:endParaRPr/>
          </a:p>
        </p:txBody>
      </p:sp>
      <p:sp>
        <p:nvSpPr>
          <p:cNvPr id="10" name="Slide Number Placeholder 6"/>
          <p:cNvSpPr>
            <a:spLocks noGrp="1"/>
          </p:cNvSpPr>
          <p:nvPr>
            <p:ph type="sldNum" sz="quarter" idx="12"/>
          </p:nvPr>
        </p:nvSpPr>
        <p:spPr bwMode="auto">
          <a:xfrm>
            <a:off x="8706047" y="6165303"/>
            <a:ext cx="2844798" cy="365125"/>
          </a:xfrm>
          <a:prstGeom prst="rect">
            <a:avLst/>
          </a:prstGeom>
        </p:spPr>
        <p:txBody>
          <a:bodyPr/>
          <a:lstStyle>
            <a:lvl1pPr>
              <a:defRPr>
                <a:solidFill>
                  <a:srgbClr val="603636"/>
                </a:solidFill>
              </a:defRPr>
            </a:lvl1pPr>
          </a:lstStyle>
          <a:p>
            <a:pPr>
              <a:defRPr/>
            </a:pPr>
            <a:fld id="{6B5AA3AA-5EA9-4976-BF6C-9891F6110747}" type="slidenum">
              <a:rPr/>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blank" userDrawn="1">
  <p:cSld name="Blank">
    <p:bg>
      <p:bgPr shadeToTitle="0">
        <a:blipFill>
          <a:blip r:embed="rId2">
            <a:lum/>
          </a:blip>
          <a:stretch/>
        </a:blipFill>
      </p:bgPr>
    </p:bg>
    <p:spTree>
      <p:nvGrpSpPr>
        <p:cNvPr id="1" name=""/>
        <p:cNvGrpSpPr/>
        <p:nvPr/>
      </p:nvGrpSpPr>
      <p:grpSpPr bwMode="auto">
        <a:xfrm>
          <a:off x="0" y="0"/>
          <a:ext cx="0" cy="0"/>
          <a:chOff x="0" y="0"/>
          <a:chExt cx="0" cy="0"/>
        </a:xfrm>
      </p:grpSpPr>
      <p:sp>
        <p:nvSpPr>
          <p:cNvPr id="8" name="Date Placeholder 4"/>
          <p:cNvSpPr>
            <a:spLocks noGrp="1"/>
          </p:cNvSpPr>
          <p:nvPr>
            <p:ph type="dt" sz="half" idx="10"/>
          </p:nvPr>
        </p:nvSpPr>
        <p:spPr bwMode="auto">
          <a:xfrm>
            <a:off x="578047" y="6165303"/>
            <a:ext cx="2844798" cy="365125"/>
          </a:xfrm>
          <a:prstGeom prst="rect">
            <a:avLst/>
          </a:prstGeom>
        </p:spPr>
        <p:txBody>
          <a:bodyPr/>
          <a:lstStyle>
            <a:lvl1pPr>
              <a:defRPr>
                <a:solidFill>
                  <a:srgbClr val="603636"/>
                </a:solidFill>
              </a:defRPr>
            </a:lvl1pPr>
          </a:lstStyle>
          <a:p>
            <a:pPr>
              <a:defRPr/>
            </a:pPr>
            <a:fld id="{51E84241-D031-42DE-84E4-CC10C30232F4}" type="datetimeFigureOut">
              <a:rPr/>
              <a:t>22.10.2013</a:t>
            </a:fld>
            <a:endParaRPr/>
          </a:p>
        </p:txBody>
      </p:sp>
      <p:sp>
        <p:nvSpPr>
          <p:cNvPr id="9" name="Footer Placeholder 5"/>
          <p:cNvSpPr>
            <a:spLocks noGrp="1"/>
          </p:cNvSpPr>
          <p:nvPr>
            <p:ph type="ftr" sz="quarter" idx="11"/>
          </p:nvPr>
        </p:nvSpPr>
        <p:spPr bwMode="auto">
          <a:xfrm>
            <a:off x="4134047" y="6165303"/>
            <a:ext cx="3860799" cy="365125"/>
          </a:xfrm>
          <a:prstGeom prst="rect">
            <a:avLst/>
          </a:prstGeom>
        </p:spPr>
        <p:txBody>
          <a:bodyPr/>
          <a:lstStyle>
            <a:lvl1pPr>
              <a:defRPr>
                <a:solidFill>
                  <a:srgbClr val="603636"/>
                </a:solidFill>
              </a:defRPr>
            </a:lvl1pPr>
          </a:lstStyle>
          <a:p>
            <a:pPr>
              <a:defRPr/>
            </a:pPr>
            <a:endParaRPr/>
          </a:p>
        </p:txBody>
      </p:sp>
      <p:sp>
        <p:nvSpPr>
          <p:cNvPr id="10" name="Slide Number Placeholder 6"/>
          <p:cNvSpPr>
            <a:spLocks noGrp="1"/>
          </p:cNvSpPr>
          <p:nvPr>
            <p:ph type="sldNum" sz="quarter" idx="12"/>
          </p:nvPr>
        </p:nvSpPr>
        <p:spPr bwMode="auto">
          <a:xfrm>
            <a:off x="8706047" y="6165303"/>
            <a:ext cx="2844798" cy="365125"/>
          </a:xfrm>
          <a:prstGeom prst="rect">
            <a:avLst/>
          </a:prstGeom>
        </p:spPr>
        <p:txBody>
          <a:bodyPr/>
          <a:lstStyle>
            <a:lvl1pPr>
              <a:defRPr>
                <a:solidFill>
                  <a:srgbClr val="603636"/>
                </a:solidFill>
              </a:defRPr>
            </a:lvl1pPr>
          </a:lstStyle>
          <a:p>
            <a:pPr>
              <a:defRPr/>
            </a:pPr>
            <a:fld id="{6B5AA3AA-5EA9-4976-BF6C-9891F6110747}" type="slidenum">
              <a:rPr/>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objTx" userDrawn="1">
  <p:cSld name="Content with Caption">
    <p:bg>
      <p:bgPr shadeToTitle="0">
        <a:blipFill>
          <a:blip r:embed="rId2">
            <a:lum/>
          </a:blip>
          <a:stretch/>
        </a:blipFill>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12773" y="596974"/>
            <a:ext cx="4563310" cy="1886921"/>
          </a:xfrm>
        </p:spPr>
        <p:txBody>
          <a:bodyPr anchor="b"/>
          <a:lstStyle>
            <a:lvl1pPr algn="l">
              <a:defRPr sz="2800" b="0"/>
            </a:lvl1pPr>
          </a:lstStyle>
          <a:p>
            <a:pPr>
              <a:defRPr/>
            </a:pPr>
            <a:r>
              <a:rPr/>
              <a:t>Click to edit Master title style</a:t>
            </a:r>
            <a:endParaRPr/>
          </a:p>
        </p:txBody>
      </p:sp>
      <p:sp>
        <p:nvSpPr>
          <p:cNvPr id="3" name="Content Placeholder 2"/>
          <p:cNvSpPr>
            <a:spLocks noGrp="1"/>
          </p:cNvSpPr>
          <p:nvPr>
            <p:ph idx="1"/>
          </p:nvPr>
        </p:nvSpPr>
        <p:spPr bwMode="auto">
          <a:xfrm>
            <a:off x="922668" y="559398"/>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Text Placeholder 3"/>
          <p:cNvSpPr>
            <a:spLocks noGrp="1"/>
          </p:cNvSpPr>
          <p:nvPr>
            <p:ph type="body" sz="half" idx="2"/>
          </p:nvPr>
        </p:nvSpPr>
        <p:spPr bwMode="auto">
          <a:xfrm>
            <a:off x="6712773" y="2618910"/>
            <a:ext cx="4548966" cy="350219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a:t>Click to edit Master text styles</a:t>
            </a:r>
            <a:endParaRPr/>
          </a:p>
        </p:txBody>
      </p:sp>
      <p:sp>
        <p:nvSpPr>
          <p:cNvPr id="8" name="Date Placeholder 4"/>
          <p:cNvSpPr>
            <a:spLocks noGrp="1"/>
          </p:cNvSpPr>
          <p:nvPr>
            <p:ph type="dt" sz="half" idx="10"/>
          </p:nvPr>
        </p:nvSpPr>
        <p:spPr bwMode="auto">
          <a:xfrm>
            <a:off x="578047" y="6165303"/>
            <a:ext cx="2844798" cy="365125"/>
          </a:xfrm>
          <a:prstGeom prst="rect">
            <a:avLst/>
          </a:prstGeom>
        </p:spPr>
        <p:txBody>
          <a:bodyPr/>
          <a:lstStyle>
            <a:lvl1pPr>
              <a:defRPr>
                <a:solidFill>
                  <a:srgbClr val="603636"/>
                </a:solidFill>
              </a:defRPr>
            </a:lvl1pPr>
          </a:lstStyle>
          <a:p>
            <a:pPr>
              <a:defRPr/>
            </a:pPr>
            <a:fld id="{51E84241-D031-42DE-84E4-CC10C30232F4}" type="datetimeFigureOut">
              <a:rPr/>
              <a:t>22.10.2013</a:t>
            </a:fld>
            <a:endParaRPr/>
          </a:p>
        </p:txBody>
      </p:sp>
      <p:sp>
        <p:nvSpPr>
          <p:cNvPr id="9" name="Footer Placeholder 5"/>
          <p:cNvSpPr>
            <a:spLocks noGrp="1"/>
          </p:cNvSpPr>
          <p:nvPr>
            <p:ph type="ftr" sz="quarter" idx="11"/>
          </p:nvPr>
        </p:nvSpPr>
        <p:spPr bwMode="auto">
          <a:xfrm>
            <a:off x="4134047" y="6165303"/>
            <a:ext cx="3860799" cy="365125"/>
          </a:xfrm>
          <a:prstGeom prst="rect">
            <a:avLst/>
          </a:prstGeom>
        </p:spPr>
        <p:txBody>
          <a:bodyPr/>
          <a:lstStyle>
            <a:lvl1pPr>
              <a:defRPr>
                <a:solidFill>
                  <a:srgbClr val="603636"/>
                </a:solidFill>
              </a:defRPr>
            </a:lvl1pPr>
          </a:lstStyle>
          <a:p>
            <a:pPr>
              <a:defRPr/>
            </a:pPr>
            <a:endParaRPr/>
          </a:p>
        </p:txBody>
      </p:sp>
      <p:sp>
        <p:nvSpPr>
          <p:cNvPr id="10" name="Slide Number Placeholder 6"/>
          <p:cNvSpPr>
            <a:spLocks noGrp="1"/>
          </p:cNvSpPr>
          <p:nvPr>
            <p:ph type="sldNum" sz="quarter" idx="12"/>
          </p:nvPr>
        </p:nvSpPr>
        <p:spPr bwMode="auto">
          <a:xfrm>
            <a:off x="8706047" y="6165303"/>
            <a:ext cx="2844798" cy="365125"/>
          </a:xfrm>
          <a:prstGeom prst="rect">
            <a:avLst/>
          </a:prstGeom>
        </p:spPr>
        <p:txBody>
          <a:bodyPr/>
          <a:lstStyle>
            <a:lvl1pPr>
              <a:defRPr>
                <a:solidFill>
                  <a:srgbClr val="603636"/>
                </a:solidFill>
              </a:defRPr>
            </a:lvl1pPr>
          </a:lstStyle>
          <a:p>
            <a:pPr>
              <a:defRPr/>
            </a:pPr>
            <a:fld id="{6B5AA3AA-5EA9-4976-BF6C-9891F6110747}" type="slidenum">
              <a:rPr/>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picTx" userDrawn="1">
  <p:cSld name="Picture with Caption">
    <p:bg>
      <p:bgPr shadeToTitle="0">
        <a:blipFill>
          <a:blip r:embed="rId2">
            <a:lum/>
          </a:blip>
          <a:stretch/>
        </a:blipFill>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03642" y="4668818"/>
            <a:ext cx="10356027" cy="644729"/>
          </a:xfrm>
        </p:spPr>
        <p:txBody>
          <a:bodyPr anchor="b"/>
          <a:lstStyle>
            <a:lvl1pPr algn="ctr">
              <a:defRPr sz="2800" b="0"/>
            </a:lvl1pPr>
          </a:lstStyle>
          <a:p>
            <a:pPr>
              <a:defRPr/>
            </a:pPr>
            <a:r>
              <a:rPr/>
              <a:t>Click to edit Master title style</a:t>
            </a:r>
            <a:endParaRPr/>
          </a:p>
        </p:txBody>
      </p:sp>
      <p:sp>
        <p:nvSpPr>
          <p:cNvPr id="4" name="Text Placeholder 3"/>
          <p:cNvSpPr>
            <a:spLocks noGrp="1"/>
          </p:cNvSpPr>
          <p:nvPr>
            <p:ph type="body" sz="half" idx="2"/>
          </p:nvPr>
        </p:nvSpPr>
        <p:spPr bwMode="auto">
          <a:xfrm>
            <a:off x="917985" y="5324305"/>
            <a:ext cx="1034168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a:t>Click to edit Master text styles</a:t>
            </a:r>
            <a:endParaRPr/>
          </a:p>
        </p:txBody>
      </p:sp>
      <p:sp>
        <p:nvSpPr>
          <p:cNvPr id="11" name="Picture Placeholder 2"/>
          <p:cNvSpPr>
            <a:spLocks noGrp="1"/>
          </p:cNvSpPr>
          <p:nvPr>
            <p:ph type="pic" idx="1"/>
          </p:nvPr>
        </p:nvSpPr>
        <p:spPr bwMode="auto">
          <a:xfrm>
            <a:off x="2543606" y="620687"/>
            <a:ext cx="6929454" cy="3897818"/>
          </a:xfrm>
        </p:spPr>
        <p:txBody>
          <a:bodyPr/>
          <a:lstStyle>
            <a:lvl1pPr marL="0" indent="0">
              <a:buNone/>
              <a:defRPr sz="3200">
                <a:solidFill>
                  <a:schemeClr val="accent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a:t>Click icon to add picture</a:t>
            </a:r>
            <a:endParaRPr/>
          </a:p>
        </p:txBody>
      </p:sp>
      <p:sp>
        <p:nvSpPr>
          <p:cNvPr id="8" name="Date Placeholder 4"/>
          <p:cNvSpPr>
            <a:spLocks noGrp="1"/>
          </p:cNvSpPr>
          <p:nvPr>
            <p:ph type="dt" sz="half" idx="10"/>
          </p:nvPr>
        </p:nvSpPr>
        <p:spPr bwMode="auto">
          <a:xfrm>
            <a:off x="578047" y="6165303"/>
            <a:ext cx="2844798" cy="365125"/>
          </a:xfrm>
          <a:prstGeom prst="rect">
            <a:avLst/>
          </a:prstGeom>
        </p:spPr>
        <p:txBody>
          <a:bodyPr/>
          <a:lstStyle>
            <a:lvl1pPr>
              <a:defRPr>
                <a:solidFill>
                  <a:srgbClr val="603636"/>
                </a:solidFill>
              </a:defRPr>
            </a:lvl1pPr>
          </a:lstStyle>
          <a:p>
            <a:pPr>
              <a:defRPr/>
            </a:pPr>
            <a:fld id="{51E84241-D031-42DE-84E4-CC10C30232F4}" type="datetimeFigureOut">
              <a:rPr/>
              <a:t>22.10.2013</a:t>
            </a:fld>
            <a:endParaRPr/>
          </a:p>
        </p:txBody>
      </p:sp>
      <p:sp>
        <p:nvSpPr>
          <p:cNvPr id="9" name="Footer Placeholder 5"/>
          <p:cNvSpPr>
            <a:spLocks noGrp="1"/>
          </p:cNvSpPr>
          <p:nvPr>
            <p:ph type="ftr" sz="quarter" idx="11"/>
          </p:nvPr>
        </p:nvSpPr>
        <p:spPr bwMode="auto">
          <a:xfrm>
            <a:off x="4134047" y="6165303"/>
            <a:ext cx="3860799" cy="365125"/>
          </a:xfrm>
          <a:prstGeom prst="rect">
            <a:avLst/>
          </a:prstGeom>
        </p:spPr>
        <p:txBody>
          <a:bodyPr/>
          <a:lstStyle>
            <a:lvl1pPr>
              <a:defRPr>
                <a:solidFill>
                  <a:srgbClr val="603636"/>
                </a:solidFill>
              </a:defRPr>
            </a:lvl1pPr>
          </a:lstStyle>
          <a:p>
            <a:pPr>
              <a:defRPr/>
            </a:pPr>
            <a:endParaRPr/>
          </a:p>
        </p:txBody>
      </p:sp>
      <p:sp>
        <p:nvSpPr>
          <p:cNvPr id="10" name="Slide Number Placeholder 6"/>
          <p:cNvSpPr>
            <a:spLocks noGrp="1"/>
          </p:cNvSpPr>
          <p:nvPr>
            <p:ph type="sldNum" sz="quarter" idx="12"/>
          </p:nvPr>
        </p:nvSpPr>
        <p:spPr bwMode="auto">
          <a:xfrm>
            <a:off x="8706047" y="6165303"/>
            <a:ext cx="2844798" cy="365125"/>
          </a:xfrm>
          <a:prstGeom prst="rect">
            <a:avLst/>
          </a:prstGeom>
        </p:spPr>
        <p:txBody>
          <a:bodyPr/>
          <a:lstStyle>
            <a:lvl1pPr>
              <a:defRPr>
                <a:solidFill>
                  <a:srgbClr val="603636"/>
                </a:solidFill>
              </a:defRPr>
            </a:lvl1pPr>
          </a:lstStyle>
          <a:p>
            <a:pPr>
              <a:defRPr/>
            </a:pPr>
            <a:fld id="{6B5AA3AA-5EA9-4976-BF6C-9891F6110747}"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blank"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BCC18F51-09EC-435C-A3BA-64A766E099C0}" type="datetimeFigureOut">
              <a:rPr/>
              <a:t>01.11.2013</a:t>
            </a:fld>
            <a:endParaRPr/>
          </a:p>
        </p:txBody>
      </p:sp>
      <p:sp>
        <p:nvSpPr>
          <p:cNvPr id="3" name="Footer Placeholder 2"/>
          <p:cNvSpPr>
            <a:spLocks noGrp="1"/>
          </p:cNvSpPr>
          <p:nvPr>
            <p:ph type="ftr" sz="quarter" idx="11"/>
          </p:nvPr>
        </p:nvSpPr>
        <p:spPr bwMode="auto"/>
        <p:txBody>
          <a:bodyPr/>
          <a:lstStyle/>
          <a:p>
            <a:pPr>
              <a:defRPr/>
            </a:pPr>
            <a:endParaRPr/>
          </a:p>
        </p:txBody>
      </p:sp>
      <p:sp>
        <p:nvSpPr>
          <p:cNvPr id="4" name="Slide Number Placeholder 3"/>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objTx"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7" y="457200"/>
            <a:ext cx="3932237" cy="1600200"/>
          </a:xfrm>
        </p:spPr>
        <p:txBody>
          <a:bodyPr anchor="b"/>
          <a:lstStyle>
            <a:lvl1pPr>
              <a:defRPr sz="2400"/>
            </a:lvl1pPr>
          </a:lstStyle>
          <a:p>
            <a:pPr>
              <a:defRPr/>
            </a:pPr>
            <a:r>
              <a:rPr/>
              <a:t>Click to edit Master title style</a:t>
            </a:r>
            <a:endParaRPr/>
          </a:p>
        </p:txBody>
      </p:sp>
      <p:sp>
        <p:nvSpPr>
          <p:cNvPr id="3" name="Content Placeholder 2"/>
          <p:cNvSpPr>
            <a:spLocks noGrp="1"/>
          </p:cNvSpPr>
          <p:nvPr>
            <p:ph idx="1"/>
          </p:nvPr>
        </p:nvSpPr>
        <p:spPr bwMode="auto">
          <a:xfrm>
            <a:off x="5183187"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a:t>Click to edit Master text styles</a:t>
            </a:r>
            <a:endParaRPr/>
          </a:p>
        </p:txBody>
      </p:sp>
      <p:sp>
        <p:nvSpPr>
          <p:cNvPr id="5" name="Date Placeholder 4"/>
          <p:cNvSpPr>
            <a:spLocks noGrp="1"/>
          </p:cNvSpPr>
          <p:nvPr>
            <p:ph type="dt" sz="half" idx="10"/>
          </p:nvPr>
        </p:nvSpPr>
        <p:spPr bwMode="auto"/>
        <p:txBody>
          <a:bodyPr/>
          <a:lstStyle/>
          <a:p>
            <a:pPr>
              <a:defRPr/>
            </a:pPr>
            <a:fld id="{BCC18F51-09EC-435C-A3BA-64A766E099C0}" type="datetimeFigureOut">
              <a:rPr/>
              <a:t>01.11.2013</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picTx"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7" y="457200"/>
            <a:ext cx="3932237" cy="1600200"/>
          </a:xfrm>
        </p:spPr>
        <p:txBody>
          <a:bodyPr anchor="b"/>
          <a:lstStyle>
            <a:lvl1pPr>
              <a:defRPr sz="2400"/>
            </a:lvl1pPr>
          </a:lstStyle>
          <a:p>
            <a:pPr>
              <a:defRPr/>
            </a:pPr>
            <a:r>
              <a:rPr/>
              <a:t>Click to edit Master title style</a:t>
            </a:r>
            <a:endParaRPr/>
          </a:p>
        </p:txBody>
      </p:sp>
      <p:sp>
        <p:nvSpPr>
          <p:cNvPr id="3" name="Picture Placeholder 2"/>
          <p:cNvSpPr>
            <a:spLocks noChangeAspect="1" noGrp="1"/>
          </p:cNvSpPr>
          <p:nvPr>
            <p:ph type="pic" idx="1"/>
          </p:nvPr>
        </p:nvSpPr>
        <p:spPr bwMode="auto">
          <a:xfrm>
            <a:off x="5183187" y="987425"/>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r>
              <a:rPr/>
              <a:t>Click icon to add picture</a:t>
            </a:r>
            <a:endParaRPr/>
          </a:p>
        </p:txBody>
      </p:sp>
      <p:sp>
        <p:nvSpPr>
          <p:cNvPr id="4"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a:t>Click to edit Master text styles</a:t>
            </a:r>
            <a:endParaRPr/>
          </a:p>
        </p:txBody>
      </p:sp>
      <p:sp>
        <p:nvSpPr>
          <p:cNvPr id="5" name="Date Placeholder 4"/>
          <p:cNvSpPr>
            <a:spLocks noGrp="1"/>
          </p:cNvSpPr>
          <p:nvPr>
            <p:ph type="dt" sz="half" idx="10"/>
          </p:nvPr>
        </p:nvSpPr>
        <p:spPr bwMode="auto"/>
        <p:txBody>
          <a:bodyPr/>
          <a:lstStyle/>
          <a:p>
            <a:pPr>
              <a:defRPr/>
            </a:pPr>
            <a:fld id="{BCC18F51-09EC-435C-A3BA-64A766E099C0}" type="datetimeFigureOut">
              <a:rPr/>
              <a:t>01.11.2013</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08395586-F03A-48D1-94DF-16B239DF4FB5}" type="slidenum">
              <a:rPr/>
              <a:t>‹#›</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_rels/slideMaster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theme" Target="../theme/theme2.xml"/></Relationships>
</file>

<file path=ppt/slideMasters/_rels/slideMaster3.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theme" Target="../theme/theme3.xml"/></Relationships>
</file>

<file path=ppt/slideMasters/_rels/slideMaster4.xml.rels><?xml version="1.0" encoding="UTF-8" standalone="yes"?><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theme" Target="../theme/theme4.xml"/></Relationships>
</file>

<file path=ppt/slideMasters/_rels/slideMaster5.xml.rels><?xml version="1.0" encoding="UTF-8" standalone="yes"?><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 Id="rId11" Type="http://schemas.openxmlformats.org/officeDocument/2006/relationships/slideLayout" Target="../slideLayouts/slideLayout55.xml"/><Relationship Id="rId12" Type="http://schemas.openxmlformats.org/officeDocument/2006/relationships/theme" Target="../theme/theme5.xml"/></Relationships>
</file>

<file path=ppt/slideMasters/_rels/slideMaster6.xml.rels><?xml version="1.0" encoding="UTF-8" standalone="yes"?><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theme" Target="../theme/theme6.xml"/><Relationship Id="rId11"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198" y="365125"/>
            <a:ext cx="10515600" cy="1325562"/>
          </a:xfrm>
          <a:prstGeom prst="rect">
            <a:avLst/>
          </a:prstGeom>
        </p:spPr>
        <p:txBody>
          <a:bodyPr vert="horz" lIns="91440" tIns="45720" rIns="91440" bIns="45720" rtlCol="0" anchor="ctr">
            <a:normAutofit/>
          </a:bodyPr>
          <a:lstStyle/>
          <a:p>
            <a:pPr>
              <a:defRPr/>
            </a:pPr>
            <a:r>
              <a:rPr/>
              <a:t>Click to edit Master title style</a:t>
            </a:r>
            <a:endParaRPr/>
          </a:p>
        </p:txBody>
      </p:sp>
      <p:sp>
        <p:nvSpPr>
          <p:cNvPr id="3" name="Text Placeholder 2"/>
          <p:cNvSpPr>
            <a:spLocks noGrp="1"/>
          </p:cNvSpPr>
          <p:nvPr>
            <p:ph type="body" idx="1"/>
          </p:nvPr>
        </p:nvSpPr>
        <p:spPr bwMode="auto">
          <a:xfrm>
            <a:off x="838198" y="1825625"/>
            <a:ext cx="10515600" cy="4351338"/>
          </a:xfrm>
          <a:prstGeom prst="rect">
            <a:avLst/>
          </a:prstGeom>
        </p:spPr>
        <p:txBody>
          <a:bodyPr vert="horz" lIns="91440" tIns="45720" rIns="91440" bIns="45720" rtlCol="0">
            <a:normAutofit/>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2"/>
          </p:nvPr>
        </p:nvSpPr>
        <p:spPr bwMode="auto">
          <a:xfrm>
            <a:off x="838198"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CC18F51-09EC-435C-A3BA-64A766E099C0}" type="datetimeFigureOut">
              <a:rPr/>
              <a:t>01.11.2013</a:t>
            </a:fld>
            <a:endParaRPr/>
          </a:p>
        </p:txBody>
      </p:sp>
      <p:sp>
        <p:nvSpPr>
          <p:cNvPr id="5" name="Footer Placeholder 4"/>
          <p:cNvSpPr>
            <a:spLocks noGrp="1"/>
          </p:cNvSpPr>
          <p:nvPr>
            <p:ph type="ftr" sz="quarter" idx="3"/>
          </p:nvPr>
        </p:nvSpPr>
        <p:spPr bwMode="auto">
          <a:xfrm>
            <a:off x="4038598"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a:p>
        </p:txBody>
      </p:sp>
      <p:sp>
        <p:nvSpPr>
          <p:cNvPr id="6" name="Slide Number Placeholder 5"/>
          <p:cNvSpPr>
            <a:spLocks noGrp="1"/>
          </p:cNvSpPr>
          <p:nvPr>
            <p:ph type="sldNum" sz="quarter" idx="4"/>
          </p:nvPr>
        </p:nvSpPr>
        <p:spPr bwMode="auto">
          <a:xfrm>
            <a:off x="8610599"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8395586-F03A-48D1-94DF-16B239DF4FB5}"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49"/>
        </a:spcBef>
        <a:buFont typeface="Arial"/>
        <a:buChar char="•"/>
        <a:defRPr sz="2100">
          <a:solidFill>
            <a:schemeClr val="tx1"/>
          </a:solidFill>
          <a:latin typeface="+mn-lt"/>
          <a:ea typeface="+mn-ea"/>
          <a:cs typeface="+mn-cs"/>
        </a:defRPr>
      </a:lvl1pPr>
      <a:lvl2pPr marL="514350" indent="-171450" algn="l" defTabSz="685800">
        <a:lnSpc>
          <a:spcPct val="90000"/>
        </a:lnSpc>
        <a:spcBef>
          <a:spcPts val="374"/>
        </a:spcBef>
        <a:buFont typeface="Arial"/>
        <a:buChar char="•"/>
        <a:defRPr sz="1800">
          <a:solidFill>
            <a:schemeClr val="tx1"/>
          </a:solidFill>
          <a:latin typeface="+mn-lt"/>
          <a:ea typeface="+mn-ea"/>
          <a:cs typeface="+mn-cs"/>
        </a:defRPr>
      </a:lvl2pPr>
      <a:lvl3pPr marL="857250" indent="-171450" algn="l" defTabSz="685800">
        <a:lnSpc>
          <a:spcPct val="90000"/>
        </a:lnSpc>
        <a:spcBef>
          <a:spcPts val="374"/>
        </a:spcBef>
        <a:buFont typeface="Arial"/>
        <a:buChar char="•"/>
        <a:defRPr sz="1500">
          <a:solidFill>
            <a:schemeClr val="tx1"/>
          </a:solidFill>
          <a:latin typeface="+mn-lt"/>
          <a:ea typeface="+mn-ea"/>
          <a:cs typeface="+mn-cs"/>
        </a:defRPr>
      </a:lvl3pPr>
      <a:lvl4pPr marL="1200150" indent="-171450" algn="l" defTabSz="685800">
        <a:lnSpc>
          <a:spcPct val="90000"/>
        </a:lnSpc>
        <a:spcBef>
          <a:spcPts val="374"/>
        </a:spcBef>
        <a:buFont typeface="Arial"/>
        <a:buChar char="•"/>
        <a:defRPr sz="1350">
          <a:solidFill>
            <a:schemeClr val="tx1"/>
          </a:solidFill>
          <a:latin typeface="+mn-lt"/>
          <a:ea typeface="+mn-ea"/>
          <a:cs typeface="+mn-cs"/>
        </a:defRPr>
      </a:lvl4pPr>
      <a:lvl5pPr marL="1543050" indent="-171450" algn="l" defTabSz="685800">
        <a:lnSpc>
          <a:spcPct val="90000"/>
        </a:lnSpc>
        <a:spcBef>
          <a:spcPts val="374"/>
        </a:spcBef>
        <a:buFont typeface="Arial"/>
        <a:buChar char="•"/>
        <a:defRPr sz="1350">
          <a:solidFill>
            <a:schemeClr val="tx1"/>
          </a:solidFill>
          <a:latin typeface="+mn-lt"/>
          <a:ea typeface="+mn-ea"/>
          <a:cs typeface="+mn-cs"/>
        </a:defRPr>
      </a:lvl5pPr>
      <a:lvl6pPr marL="1885950" indent="-171450" algn="l" defTabSz="685800">
        <a:lnSpc>
          <a:spcPct val="90000"/>
        </a:lnSpc>
        <a:spcBef>
          <a:spcPts val="374"/>
        </a:spcBef>
        <a:buFont typeface="Arial"/>
        <a:buChar char="•"/>
        <a:defRPr sz="1350">
          <a:solidFill>
            <a:schemeClr val="tx1"/>
          </a:solidFill>
          <a:latin typeface="+mn-lt"/>
          <a:ea typeface="+mn-ea"/>
          <a:cs typeface="+mn-cs"/>
        </a:defRPr>
      </a:lvl6pPr>
      <a:lvl7pPr marL="2228850" indent="-171450" algn="l" defTabSz="685800">
        <a:lnSpc>
          <a:spcPct val="90000"/>
        </a:lnSpc>
        <a:spcBef>
          <a:spcPts val="374"/>
        </a:spcBef>
        <a:buFont typeface="Arial"/>
        <a:buChar char="•"/>
        <a:defRPr sz="1350">
          <a:solidFill>
            <a:schemeClr val="tx1"/>
          </a:solidFill>
          <a:latin typeface="+mn-lt"/>
          <a:ea typeface="+mn-ea"/>
          <a:cs typeface="+mn-cs"/>
        </a:defRPr>
      </a:lvl7pPr>
      <a:lvl8pPr marL="2571750" indent="-171450" algn="l" defTabSz="685800">
        <a:lnSpc>
          <a:spcPct val="90000"/>
        </a:lnSpc>
        <a:spcBef>
          <a:spcPts val="374"/>
        </a:spcBef>
        <a:buFont typeface="Arial"/>
        <a:buChar char="•"/>
        <a:defRPr sz="1350">
          <a:solidFill>
            <a:schemeClr val="tx1"/>
          </a:solidFill>
          <a:latin typeface="+mn-lt"/>
          <a:ea typeface="+mn-ea"/>
          <a:cs typeface="+mn-cs"/>
        </a:defRPr>
      </a:lvl8pPr>
      <a:lvl9pPr marL="2914650" indent="-171450" algn="l" defTabSz="685800">
        <a:lnSpc>
          <a:spcPct val="90000"/>
        </a:lnSpc>
        <a:spcBef>
          <a:spcPts val="374"/>
        </a:spcBef>
        <a:buFont typeface="Arial"/>
        <a:buChar char="•"/>
        <a:defRPr sz="1350">
          <a:solidFill>
            <a:schemeClr val="tx1"/>
          </a:solidFill>
          <a:latin typeface="+mn-lt"/>
          <a:ea typeface="+mn-ea"/>
          <a:cs typeface="+mn-cs"/>
        </a:defRPr>
      </a:lvl9pPr>
    </p:bodyStyle>
    <p:otherStyle>
      <a:defPPr>
        <a:defRPr/>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198" y="365125"/>
            <a:ext cx="10515600" cy="1325562"/>
          </a:xfrm>
          <a:prstGeom prst="rect">
            <a:avLst/>
          </a:prstGeom>
        </p:spPr>
        <p:txBody>
          <a:bodyPr vert="horz" lIns="91440" tIns="45720" rIns="91440" bIns="45720" rtlCol="0" anchor="ctr">
            <a:normAutofit/>
          </a:bodyPr>
          <a:lstStyle/>
          <a:p>
            <a:pPr>
              <a:defRPr/>
            </a:pPr>
            <a:r>
              <a:rPr/>
              <a:t>Click to edit Master title style</a:t>
            </a:r>
            <a:endParaRPr/>
          </a:p>
        </p:txBody>
      </p:sp>
      <p:sp>
        <p:nvSpPr>
          <p:cNvPr id="3" name="Text Placeholder 2"/>
          <p:cNvSpPr>
            <a:spLocks noGrp="1"/>
          </p:cNvSpPr>
          <p:nvPr>
            <p:ph type="body" idx="1"/>
          </p:nvPr>
        </p:nvSpPr>
        <p:spPr bwMode="auto">
          <a:xfrm>
            <a:off x="838198" y="1825625"/>
            <a:ext cx="10515600" cy="4351338"/>
          </a:xfrm>
          <a:prstGeom prst="rect">
            <a:avLst/>
          </a:prstGeom>
        </p:spPr>
        <p:txBody>
          <a:bodyPr vert="horz" lIns="91440" tIns="45720" rIns="91440" bIns="45720" rtlCol="0">
            <a:normAutofit/>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2"/>
          </p:nvPr>
        </p:nvSpPr>
        <p:spPr bwMode="auto">
          <a:xfrm>
            <a:off x="838198"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CC18F51-09EC-435C-A3BA-64A766E099C0}" type="datetimeFigureOut">
              <a:rPr/>
              <a:t>01.11.2013</a:t>
            </a:fld>
            <a:endParaRPr/>
          </a:p>
        </p:txBody>
      </p:sp>
      <p:sp>
        <p:nvSpPr>
          <p:cNvPr id="5" name="Footer Placeholder 4"/>
          <p:cNvSpPr>
            <a:spLocks noGrp="1"/>
          </p:cNvSpPr>
          <p:nvPr>
            <p:ph type="ftr" sz="quarter" idx="3"/>
          </p:nvPr>
        </p:nvSpPr>
        <p:spPr bwMode="auto">
          <a:xfrm>
            <a:off x="4038598"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a:p>
        </p:txBody>
      </p:sp>
      <p:sp>
        <p:nvSpPr>
          <p:cNvPr id="6" name="Slide Number Placeholder 5"/>
          <p:cNvSpPr>
            <a:spLocks noGrp="1"/>
          </p:cNvSpPr>
          <p:nvPr>
            <p:ph type="sldNum" sz="quarter" idx="4"/>
          </p:nvPr>
        </p:nvSpPr>
        <p:spPr bwMode="auto">
          <a:xfrm>
            <a:off x="8610599"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8395586-F03A-48D1-94DF-16B239DF4FB5}" type="slidenum">
              <a:r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49"/>
        </a:spcBef>
        <a:buFont typeface="Arial"/>
        <a:buChar char="•"/>
        <a:defRPr sz="2100">
          <a:solidFill>
            <a:schemeClr val="tx1"/>
          </a:solidFill>
          <a:latin typeface="+mn-lt"/>
          <a:ea typeface="+mn-ea"/>
          <a:cs typeface="+mn-cs"/>
        </a:defRPr>
      </a:lvl1pPr>
      <a:lvl2pPr marL="514350" indent="-171450" algn="l" defTabSz="685800">
        <a:lnSpc>
          <a:spcPct val="90000"/>
        </a:lnSpc>
        <a:spcBef>
          <a:spcPts val="374"/>
        </a:spcBef>
        <a:buFont typeface="Arial"/>
        <a:buChar char="•"/>
        <a:defRPr sz="1800">
          <a:solidFill>
            <a:schemeClr val="tx1"/>
          </a:solidFill>
          <a:latin typeface="+mn-lt"/>
          <a:ea typeface="+mn-ea"/>
          <a:cs typeface="+mn-cs"/>
        </a:defRPr>
      </a:lvl2pPr>
      <a:lvl3pPr marL="857250" indent="-171450" algn="l" defTabSz="685800">
        <a:lnSpc>
          <a:spcPct val="90000"/>
        </a:lnSpc>
        <a:spcBef>
          <a:spcPts val="374"/>
        </a:spcBef>
        <a:buFont typeface="Arial"/>
        <a:buChar char="•"/>
        <a:defRPr sz="1500">
          <a:solidFill>
            <a:schemeClr val="tx1"/>
          </a:solidFill>
          <a:latin typeface="+mn-lt"/>
          <a:ea typeface="+mn-ea"/>
          <a:cs typeface="+mn-cs"/>
        </a:defRPr>
      </a:lvl3pPr>
      <a:lvl4pPr marL="1200150" indent="-171450" algn="l" defTabSz="685800">
        <a:lnSpc>
          <a:spcPct val="90000"/>
        </a:lnSpc>
        <a:spcBef>
          <a:spcPts val="374"/>
        </a:spcBef>
        <a:buFont typeface="Arial"/>
        <a:buChar char="•"/>
        <a:defRPr sz="1350">
          <a:solidFill>
            <a:schemeClr val="tx1"/>
          </a:solidFill>
          <a:latin typeface="+mn-lt"/>
          <a:ea typeface="+mn-ea"/>
          <a:cs typeface="+mn-cs"/>
        </a:defRPr>
      </a:lvl4pPr>
      <a:lvl5pPr marL="1543050" indent="-171450" algn="l" defTabSz="685800">
        <a:lnSpc>
          <a:spcPct val="90000"/>
        </a:lnSpc>
        <a:spcBef>
          <a:spcPts val="374"/>
        </a:spcBef>
        <a:buFont typeface="Arial"/>
        <a:buChar char="•"/>
        <a:defRPr sz="1350">
          <a:solidFill>
            <a:schemeClr val="tx1"/>
          </a:solidFill>
          <a:latin typeface="+mn-lt"/>
          <a:ea typeface="+mn-ea"/>
          <a:cs typeface="+mn-cs"/>
        </a:defRPr>
      </a:lvl5pPr>
      <a:lvl6pPr marL="1885950" indent="-171450" algn="l" defTabSz="685800">
        <a:lnSpc>
          <a:spcPct val="90000"/>
        </a:lnSpc>
        <a:spcBef>
          <a:spcPts val="374"/>
        </a:spcBef>
        <a:buFont typeface="Arial"/>
        <a:buChar char="•"/>
        <a:defRPr sz="1350">
          <a:solidFill>
            <a:schemeClr val="tx1"/>
          </a:solidFill>
          <a:latin typeface="+mn-lt"/>
          <a:ea typeface="+mn-ea"/>
          <a:cs typeface="+mn-cs"/>
        </a:defRPr>
      </a:lvl6pPr>
      <a:lvl7pPr marL="2228850" indent="-171450" algn="l" defTabSz="685800">
        <a:lnSpc>
          <a:spcPct val="90000"/>
        </a:lnSpc>
        <a:spcBef>
          <a:spcPts val="374"/>
        </a:spcBef>
        <a:buFont typeface="Arial"/>
        <a:buChar char="•"/>
        <a:defRPr sz="1350">
          <a:solidFill>
            <a:schemeClr val="tx1"/>
          </a:solidFill>
          <a:latin typeface="+mn-lt"/>
          <a:ea typeface="+mn-ea"/>
          <a:cs typeface="+mn-cs"/>
        </a:defRPr>
      </a:lvl7pPr>
      <a:lvl8pPr marL="2571750" indent="-171450" algn="l" defTabSz="685800">
        <a:lnSpc>
          <a:spcPct val="90000"/>
        </a:lnSpc>
        <a:spcBef>
          <a:spcPts val="374"/>
        </a:spcBef>
        <a:buFont typeface="Arial"/>
        <a:buChar char="•"/>
        <a:defRPr sz="1350">
          <a:solidFill>
            <a:schemeClr val="tx1"/>
          </a:solidFill>
          <a:latin typeface="+mn-lt"/>
          <a:ea typeface="+mn-ea"/>
          <a:cs typeface="+mn-cs"/>
        </a:defRPr>
      </a:lvl8pPr>
      <a:lvl9pPr marL="2914650" indent="-171450" algn="l" defTabSz="685800">
        <a:lnSpc>
          <a:spcPct val="90000"/>
        </a:lnSpc>
        <a:spcBef>
          <a:spcPts val="374"/>
        </a:spcBef>
        <a:buFont typeface="Arial"/>
        <a:buChar char="•"/>
        <a:defRPr sz="1350">
          <a:solidFill>
            <a:schemeClr val="tx1"/>
          </a:solidFill>
          <a:latin typeface="+mn-lt"/>
          <a:ea typeface="+mn-ea"/>
          <a:cs typeface="+mn-cs"/>
        </a:defRPr>
      </a:lvl9pPr>
    </p:bodyStyle>
    <p:otherStyle>
      <a:defPPr>
        <a:defRPr/>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198" y="365125"/>
            <a:ext cx="10515600" cy="1325562"/>
          </a:xfrm>
          <a:prstGeom prst="rect">
            <a:avLst/>
          </a:prstGeom>
        </p:spPr>
        <p:txBody>
          <a:bodyPr vert="horz" lIns="91440" tIns="45720" rIns="91440" bIns="45720" rtlCol="0" anchor="ctr">
            <a:normAutofit/>
          </a:bodyPr>
          <a:lstStyle/>
          <a:p>
            <a:pPr>
              <a:defRPr/>
            </a:pPr>
            <a:r>
              <a:rPr/>
              <a:t>Click to edit Master title style</a:t>
            </a:r>
            <a:endParaRPr/>
          </a:p>
        </p:txBody>
      </p:sp>
      <p:sp>
        <p:nvSpPr>
          <p:cNvPr id="3" name="Text Placeholder 2"/>
          <p:cNvSpPr>
            <a:spLocks noGrp="1"/>
          </p:cNvSpPr>
          <p:nvPr>
            <p:ph type="body" idx="1"/>
          </p:nvPr>
        </p:nvSpPr>
        <p:spPr bwMode="auto">
          <a:xfrm>
            <a:off x="838198" y="1825625"/>
            <a:ext cx="10515600" cy="4351338"/>
          </a:xfrm>
          <a:prstGeom prst="rect">
            <a:avLst/>
          </a:prstGeom>
        </p:spPr>
        <p:txBody>
          <a:bodyPr vert="horz" lIns="91440" tIns="45720" rIns="91440" bIns="45720" rtlCol="0">
            <a:normAutofit/>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2"/>
          </p:nvPr>
        </p:nvSpPr>
        <p:spPr bwMode="auto">
          <a:xfrm>
            <a:off x="838198"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CC18F51-09EC-435C-A3BA-64A766E099C0}" type="datetimeFigureOut">
              <a:rPr/>
              <a:t>01.11.2013</a:t>
            </a:fld>
            <a:endParaRPr/>
          </a:p>
        </p:txBody>
      </p:sp>
      <p:sp>
        <p:nvSpPr>
          <p:cNvPr id="5" name="Footer Placeholder 4"/>
          <p:cNvSpPr>
            <a:spLocks noGrp="1"/>
          </p:cNvSpPr>
          <p:nvPr>
            <p:ph type="ftr" sz="quarter" idx="3"/>
          </p:nvPr>
        </p:nvSpPr>
        <p:spPr bwMode="auto">
          <a:xfrm>
            <a:off x="4038598"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a:p>
        </p:txBody>
      </p:sp>
      <p:sp>
        <p:nvSpPr>
          <p:cNvPr id="6" name="Slide Number Placeholder 5"/>
          <p:cNvSpPr>
            <a:spLocks noGrp="1"/>
          </p:cNvSpPr>
          <p:nvPr>
            <p:ph type="sldNum" sz="quarter" idx="4"/>
          </p:nvPr>
        </p:nvSpPr>
        <p:spPr bwMode="auto">
          <a:xfrm>
            <a:off x="8610599"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8395586-F03A-48D1-94DF-16B239DF4FB5}" type="slidenum">
              <a:rPr/>
              <a:t>‹#›</a:t>
            </a:fld>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49"/>
        </a:spcBef>
        <a:buFont typeface="Arial"/>
        <a:buChar char="•"/>
        <a:defRPr sz="2100">
          <a:solidFill>
            <a:schemeClr val="tx1"/>
          </a:solidFill>
          <a:latin typeface="+mn-lt"/>
          <a:ea typeface="+mn-ea"/>
          <a:cs typeface="+mn-cs"/>
        </a:defRPr>
      </a:lvl1pPr>
      <a:lvl2pPr marL="514350" indent="-171450" algn="l" defTabSz="685800">
        <a:lnSpc>
          <a:spcPct val="90000"/>
        </a:lnSpc>
        <a:spcBef>
          <a:spcPts val="374"/>
        </a:spcBef>
        <a:buFont typeface="Arial"/>
        <a:buChar char="•"/>
        <a:defRPr sz="1800">
          <a:solidFill>
            <a:schemeClr val="tx1"/>
          </a:solidFill>
          <a:latin typeface="+mn-lt"/>
          <a:ea typeface="+mn-ea"/>
          <a:cs typeface="+mn-cs"/>
        </a:defRPr>
      </a:lvl2pPr>
      <a:lvl3pPr marL="857250" indent="-171450" algn="l" defTabSz="685800">
        <a:lnSpc>
          <a:spcPct val="90000"/>
        </a:lnSpc>
        <a:spcBef>
          <a:spcPts val="374"/>
        </a:spcBef>
        <a:buFont typeface="Arial"/>
        <a:buChar char="•"/>
        <a:defRPr sz="1500">
          <a:solidFill>
            <a:schemeClr val="tx1"/>
          </a:solidFill>
          <a:latin typeface="+mn-lt"/>
          <a:ea typeface="+mn-ea"/>
          <a:cs typeface="+mn-cs"/>
        </a:defRPr>
      </a:lvl3pPr>
      <a:lvl4pPr marL="1200150" indent="-171450" algn="l" defTabSz="685800">
        <a:lnSpc>
          <a:spcPct val="90000"/>
        </a:lnSpc>
        <a:spcBef>
          <a:spcPts val="374"/>
        </a:spcBef>
        <a:buFont typeface="Arial"/>
        <a:buChar char="•"/>
        <a:defRPr sz="1350">
          <a:solidFill>
            <a:schemeClr val="tx1"/>
          </a:solidFill>
          <a:latin typeface="+mn-lt"/>
          <a:ea typeface="+mn-ea"/>
          <a:cs typeface="+mn-cs"/>
        </a:defRPr>
      </a:lvl4pPr>
      <a:lvl5pPr marL="1543050" indent="-171450" algn="l" defTabSz="685800">
        <a:lnSpc>
          <a:spcPct val="90000"/>
        </a:lnSpc>
        <a:spcBef>
          <a:spcPts val="374"/>
        </a:spcBef>
        <a:buFont typeface="Arial"/>
        <a:buChar char="•"/>
        <a:defRPr sz="1350">
          <a:solidFill>
            <a:schemeClr val="tx1"/>
          </a:solidFill>
          <a:latin typeface="+mn-lt"/>
          <a:ea typeface="+mn-ea"/>
          <a:cs typeface="+mn-cs"/>
        </a:defRPr>
      </a:lvl5pPr>
      <a:lvl6pPr marL="1885950" indent="-171450" algn="l" defTabSz="685800">
        <a:lnSpc>
          <a:spcPct val="90000"/>
        </a:lnSpc>
        <a:spcBef>
          <a:spcPts val="374"/>
        </a:spcBef>
        <a:buFont typeface="Arial"/>
        <a:buChar char="•"/>
        <a:defRPr sz="1350">
          <a:solidFill>
            <a:schemeClr val="tx1"/>
          </a:solidFill>
          <a:latin typeface="+mn-lt"/>
          <a:ea typeface="+mn-ea"/>
          <a:cs typeface="+mn-cs"/>
        </a:defRPr>
      </a:lvl6pPr>
      <a:lvl7pPr marL="2228850" indent="-171450" algn="l" defTabSz="685800">
        <a:lnSpc>
          <a:spcPct val="90000"/>
        </a:lnSpc>
        <a:spcBef>
          <a:spcPts val="374"/>
        </a:spcBef>
        <a:buFont typeface="Arial"/>
        <a:buChar char="•"/>
        <a:defRPr sz="1350">
          <a:solidFill>
            <a:schemeClr val="tx1"/>
          </a:solidFill>
          <a:latin typeface="+mn-lt"/>
          <a:ea typeface="+mn-ea"/>
          <a:cs typeface="+mn-cs"/>
        </a:defRPr>
      </a:lvl7pPr>
      <a:lvl8pPr marL="2571750" indent="-171450" algn="l" defTabSz="685800">
        <a:lnSpc>
          <a:spcPct val="90000"/>
        </a:lnSpc>
        <a:spcBef>
          <a:spcPts val="374"/>
        </a:spcBef>
        <a:buFont typeface="Arial"/>
        <a:buChar char="•"/>
        <a:defRPr sz="1350">
          <a:solidFill>
            <a:schemeClr val="tx1"/>
          </a:solidFill>
          <a:latin typeface="+mn-lt"/>
          <a:ea typeface="+mn-ea"/>
          <a:cs typeface="+mn-cs"/>
        </a:defRPr>
      </a:lvl8pPr>
      <a:lvl9pPr marL="2914650" indent="-171450" algn="l" defTabSz="685800">
        <a:lnSpc>
          <a:spcPct val="90000"/>
        </a:lnSpc>
        <a:spcBef>
          <a:spcPts val="374"/>
        </a:spcBef>
        <a:buFont typeface="Arial"/>
        <a:buChar char="•"/>
        <a:defRPr sz="1350">
          <a:solidFill>
            <a:schemeClr val="tx1"/>
          </a:solidFill>
          <a:latin typeface="+mn-lt"/>
          <a:ea typeface="+mn-ea"/>
          <a:cs typeface="+mn-cs"/>
        </a:defRPr>
      </a:lvl9pPr>
    </p:bodyStyle>
    <p:otherStyle>
      <a:defPPr>
        <a:defRPr/>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198" y="365125"/>
            <a:ext cx="10515600" cy="1325562"/>
          </a:xfrm>
          <a:prstGeom prst="rect">
            <a:avLst/>
          </a:prstGeom>
        </p:spPr>
        <p:txBody>
          <a:bodyPr vert="horz" lIns="91440" tIns="45720" rIns="91440" bIns="45720" rtlCol="0" anchor="ctr">
            <a:normAutofit/>
          </a:bodyPr>
          <a:lstStyle/>
          <a:p>
            <a:pPr>
              <a:defRPr/>
            </a:pPr>
            <a:r>
              <a:rPr/>
              <a:t>Click to edit Master title style</a:t>
            </a:r>
            <a:endParaRPr/>
          </a:p>
        </p:txBody>
      </p:sp>
      <p:sp>
        <p:nvSpPr>
          <p:cNvPr id="3" name="Text Placeholder 2"/>
          <p:cNvSpPr>
            <a:spLocks noGrp="1"/>
          </p:cNvSpPr>
          <p:nvPr>
            <p:ph type="body" idx="1"/>
          </p:nvPr>
        </p:nvSpPr>
        <p:spPr bwMode="auto">
          <a:xfrm>
            <a:off x="838198" y="1825625"/>
            <a:ext cx="10515600" cy="4351338"/>
          </a:xfrm>
          <a:prstGeom prst="rect">
            <a:avLst/>
          </a:prstGeom>
        </p:spPr>
        <p:txBody>
          <a:bodyPr vert="horz" lIns="91440" tIns="45720" rIns="91440" bIns="45720" rtlCol="0">
            <a:normAutofit/>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2"/>
          </p:nvPr>
        </p:nvSpPr>
        <p:spPr bwMode="auto">
          <a:xfrm>
            <a:off x="838198"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CC18F51-09EC-435C-A3BA-64A766E099C0}" type="datetimeFigureOut">
              <a:rPr/>
              <a:t>01.11.2013</a:t>
            </a:fld>
            <a:endParaRPr/>
          </a:p>
        </p:txBody>
      </p:sp>
      <p:sp>
        <p:nvSpPr>
          <p:cNvPr id="5" name="Footer Placeholder 4"/>
          <p:cNvSpPr>
            <a:spLocks noGrp="1"/>
          </p:cNvSpPr>
          <p:nvPr>
            <p:ph type="ftr" sz="quarter" idx="3"/>
          </p:nvPr>
        </p:nvSpPr>
        <p:spPr bwMode="auto">
          <a:xfrm>
            <a:off x="4038598"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a:p>
        </p:txBody>
      </p:sp>
      <p:sp>
        <p:nvSpPr>
          <p:cNvPr id="6" name="Slide Number Placeholder 5"/>
          <p:cNvSpPr>
            <a:spLocks noGrp="1"/>
          </p:cNvSpPr>
          <p:nvPr>
            <p:ph type="sldNum" sz="quarter" idx="4"/>
          </p:nvPr>
        </p:nvSpPr>
        <p:spPr bwMode="auto">
          <a:xfrm>
            <a:off x="8610599"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8395586-F03A-48D1-94DF-16B239DF4FB5}" type="slidenum">
              <a:rPr/>
              <a:t>‹#›</a:t>
            </a:fld>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dt="0" ftr="0" hdr="0" sldNum="0"/>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49"/>
        </a:spcBef>
        <a:buFont typeface="Arial"/>
        <a:buChar char="•"/>
        <a:defRPr sz="2100">
          <a:solidFill>
            <a:schemeClr val="tx1"/>
          </a:solidFill>
          <a:latin typeface="+mn-lt"/>
          <a:ea typeface="+mn-ea"/>
          <a:cs typeface="+mn-cs"/>
        </a:defRPr>
      </a:lvl1pPr>
      <a:lvl2pPr marL="514350" indent="-171450" algn="l" defTabSz="685800">
        <a:lnSpc>
          <a:spcPct val="90000"/>
        </a:lnSpc>
        <a:spcBef>
          <a:spcPts val="374"/>
        </a:spcBef>
        <a:buFont typeface="Arial"/>
        <a:buChar char="•"/>
        <a:defRPr sz="1800">
          <a:solidFill>
            <a:schemeClr val="tx1"/>
          </a:solidFill>
          <a:latin typeface="+mn-lt"/>
          <a:ea typeface="+mn-ea"/>
          <a:cs typeface="+mn-cs"/>
        </a:defRPr>
      </a:lvl2pPr>
      <a:lvl3pPr marL="857250" indent="-171450" algn="l" defTabSz="685800">
        <a:lnSpc>
          <a:spcPct val="90000"/>
        </a:lnSpc>
        <a:spcBef>
          <a:spcPts val="374"/>
        </a:spcBef>
        <a:buFont typeface="Arial"/>
        <a:buChar char="•"/>
        <a:defRPr sz="1500">
          <a:solidFill>
            <a:schemeClr val="tx1"/>
          </a:solidFill>
          <a:latin typeface="+mn-lt"/>
          <a:ea typeface="+mn-ea"/>
          <a:cs typeface="+mn-cs"/>
        </a:defRPr>
      </a:lvl3pPr>
      <a:lvl4pPr marL="1200150" indent="-171450" algn="l" defTabSz="685800">
        <a:lnSpc>
          <a:spcPct val="90000"/>
        </a:lnSpc>
        <a:spcBef>
          <a:spcPts val="374"/>
        </a:spcBef>
        <a:buFont typeface="Arial"/>
        <a:buChar char="•"/>
        <a:defRPr sz="1350">
          <a:solidFill>
            <a:schemeClr val="tx1"/>
          </a:solidFill>
          <a:latin typeface="+mn-lt"/>
          <a:ea typeface="+mn-ea"/>
          <a:cs typeface="+mn-cs"/>
        </a:defRPr>
      </a:lvl4pPr>
      <a:lvl5pPr marL="1543050" indent="-171450" algn="l" defTabSz="685800">
        <a:lnSpc>
          <a:spcPct val="90000"/>
        </a:lnSpc>
        <a:spcBef>
          <a:spcPts val="374"/>
        </a:spcBef>
        <a:buFont typeface="Arial"/>
        <a:buChar char="•"/>
        <a:defRPr sz="1350">
          <a:solidFill>
            <a:schemeClr val="tx1"/>
          </a:solidFill>
          <a:latin typeface="+mn-lt"/>
          <a:ea typeface="+mn-ea"/>
          <a:cs typeface="+mn-cs"/>
        </a:defRPr>
      </a:lvl5pPr>
      <a:lvl6pPr marL="1885950" indent="-171450" algn="l" defTabSz="685800">
        <a:lnSpc>
          <a:spcPct val="90000"/>
        </a:lnSpc>
        <a:spcBef>
          <a:spcPts val="374"/>
        </a:spcBef>
        <a:buFont typeface="Arial"/>
        <a:buChar char="•"/>
        <a:defRPr sz="1350">
          <a:solidFill>
            <a:schemeClr val="tx1"/>
          </a:solidFill>
          <a:latin typeface="+mn-lt"/>
          <a:ea typeface="+mn-ea"/>
          <a:cs typeface="+mn-cs"/>
        </a:defRPr>
      </a:lvl6pPr>
      <a:lvl7pPr marL="2228850" indent="-171450" algn="l" defTabSz="685800">
        <a:lnSpc>
          <a:spcPct val="90000"/>
        </a:lnSpc>
        <a:spcBef>
          <a:spcPts val="374"/>
        </a:spcBef>
        <a:buFont typeface="Arial"/>
        <a:buChar char="•"/>
        <a:defRPr sz="1350">
          <a:solidFill>
            <a:schemeClr val="tx1"/>
          </a:solidFill>
          <a:latin typeface="+mn-lt"/>
          <a:ea typeface="+mn-ea"/>
          <a:cs typeface="+mn-cs"/>
        </a:defRPr>
      </a:lvl7pPr>
      <a:lvl8pPr marL="2571750" indent="-171450" algn="l" defTabSz="685800">
        <a:lnSpc>
          <a:spcPct val="90000"/>
        </a:lnSpc>
        <a:spcBef>
          <a:spcPts val="374"/>
        </a:spcBef>
        <a:buFont typeface="Arial"/>
        <a:buChar char="•"/>
        <a:defRPr sz="1350">
          <a:solidFill>
            <a:schemeClr val="tx1"/>
          </a:solidFill>
          <a:latin typeface="+mn-lt"/>
          <a:ea typeface="+mn-ea"/>
          <a:cs typeface="+mn-cs"/>
        </a:defRPr>
      </a:lvl8pPr>
      <a:lvl9pPr marL="2914650" indent="-171450" algn="l" defTabSz="685800">
        <a:lnSpc>
          <a:spcPct val="90000"/>
        </a:lnSpc>
        <a:spcBef>
          <a:spcPts val="374"/>
        </a:spcBef>
        <a:buFont typeface="Arial"/>
        <a:buChar char="•"/>
        <a:defRPr sz="1350">
          <a:solidFill>
            <a:schemeClr val="tx1"/>
          </a:solidFill>
          <a:latin typeface="+mn-lt"/>
          <a:ea typeface="+mn-ea"/>
          <a:cs typeface="+mn-cs"/>
        </a:defRPr>
      </a:lvl9pPr>
    </p:bodyStyle>
    <p:otherStyle>
      <a:defPPr>
        <a:defRPr/>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198" y="365125"/>
            <a:ext cx="10515600" cy="1325562"/>
          </a:xfrm>
          <a:prstGeom prst="rect">
            <a:avLst/>
          </a:prstGeom>
        </p:spPr>
        <p:txBody>
          <a:bodyPr vert="horz" lIns="91440" tIns="45720" rIns="91440" bIns="45720" rtlCol="0" anchor="ctr">
            <a:normAutofit/>
          </a:bodyPr>
          <a:lstStyle/>
          <a:p>
            <a:pPr>
              <a:defRPr/>
            </a:pPr>
            <a:r>
              <a:rPr/>
              <a:t>Click to edit Master title style</a:t>
            </a:r>
            <a:endParaRPr/>
          </a:p>
        </p:txBody>
      </p:sp>
      <p:sp>
        <p:nvSpPr>
          <p:cNvPr id="3" name="Text Placeholder 2"/>
          <p:cNvSpPr>
            <a:spLocks noGrp="1"/>
          </p:cNvSpPr>
          <p:nvPr>
            <p:ph type="body" idx="1"/>
          </p:nvPr>
        </p:nvSpPr>
        <p:spPr bwMode="auto">
          <a:xfrm>
            <a:off x="838198" y="1825625"/>
            <a:ext cx="10515600" cy="4351338"/>
          </a:xfrm>
          <a:prstGeom prst="rect">
            <a:avLst/>
          </a:prstGeom>
        </p:spPr>
        <p:txBody>
          <a:bodyPr vert="horz" lIns="91440" tIns="45720" rIns="91440" bIns="45720" rtlCol="0">
            <a:normAutofit/>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4" name="Date Placeholder 3"/>
          <p:cNvSpPr>
            <a:spLocks noGrp="1"/>
          </p:cNvSpPr>
          <p:nvPr>
            <p:ph type="dt" sz="half" idx="2"/>
          </p:nvPr>
        </p:nvSpPr>
        <p:spPr bwMode="auto">
          <a:xfrm>
            <a:off x="838198"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CC18F51-09EC-435C-A3BA-64A766E099C0}" type="datetimeFigureOut">
              <a:rPr/>
              <a:t>01.11.2013</a:t>
            </a:fld>
            <a:endParaRPr/>
          </a:p>
        </p:txBody>
      </p:sp>
      <p:sp>
        <p:nvSpPr>
          <p:cNvPr id="5" name="Footer Placeholder 4"/>
          <p:cNvSpPr>
            <a:spLocks noGrp="1"/>
          </p:cNvSpPr>
          <p:nvPr>
            <p:ph type="ftr" sz="quarter" idx="3"/>
          </p:nvPr>
        </p:nvSpPr>
        <p:spPr bwMode="auto">
          <a:xfrm>
            <a:off x="4038598"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a:p>
        </p:txBody>
      </p:sp>
      <p:sp>
        <p:nvSpPr>
          <p:cNvPr id="6" name="Slide Number Placeholder 5"/>
          <p:cNvSpPr>
            <a:spLocks noGrp="1"/>
          </p:cNvSpPr>
          <p:nvPr>
            <p:ph type="sldNum" sz="quarter" idx="4"/>
          </p:nvPr>
        </p:nvSpPr>
        <p:spPr bwMode="auto">
          <a:xfrm>
            <a:off x="8610599"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8395586-F03A-48D1-94DF-16B239DF4FB5}" type="slidenum">
              <a:rPr/>
              <a:t>‹#›</a:t>
            </a:fld>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dt="0" ftr="0" hdr="0" sldNum="0"/>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49"/>
        </a:spcBef>
        <a:buFont typeface="Arial"/>
        <a:buChar char="•"/>
        <a:defRPr sz="2100">
          <a:solidFill>
            <a:schemeClr val="tx1"/>
          </a:solidFill>
          <a:latin typeface="+mn-lt"/>
          <a:ea typeface="+mn-ea"/>
          <a:cs typeface="+mn-cs"/>
        </a:defRPr>
      </a:lvl1pPr>
      <a:lvl2pPr marL="514350" indent="-171450" algn="l" defTabSz="685800">
        <a:lnSpc>
          <a:spcPct val="90000"/>
        </a:lnSpc>
        <a:spcBef>
          <a:spcPts val="374"/>
        </a:spcBef>
        <a:buFont typeface="Arial"/>
        <a:buChar char="•"/>
        <a:defRPr sz="1800">
          <a:solidFill>
            <a:schemeClr val="tx1"/>
          </a:solidFill>
          <a:latin typeface="+mn-lt"/>
          <a:ea typeface="+mn-ea"/>
          <a:cs typeface="+mn-cs"/>
        </a:defRPr>
      </a:lvl2pPr>
      <a:lvl3pPr marL="857250" indent="-171450" algn="l" defTabSz="685800">
        <a:lnSpc>
          <a:spcPct val="90000"/>
        </a:lnSpc>
        <a:spcBef>
          <a:spcPts val="374"/>
        </a:spcBef>
        <a:buFont typeface="Arial"/>
        <a:buChar char="•"/>
        <a:defRPr sz="1500">
          <a:solidFill>
            <a:schemeClr val="tx1"/>
          </a:solidFill>
          <a:latin typeface="+mn-lt"/>
          <a:ea typeface="+mn-ea"/>
          <a:cs typeface="+mn-cs"/>
        </a:defRPr>
      </a:lvl3pPr>
      <a:lvl4pPr marL="1200150" indent="-171450" algn="l" defTabSz="685800">
        <a:lnSpc>
          <a:spcPct val="90000"/>
        </a:lnSpc>
        <a:spcBef>
          <a:spcPts val="374"/>
        </a:spcBef>
        <a:buFont typeface="Arial"/>
        <a:buChar char="•"/>
        <a:defRPr sz="1350">
          <a:solidFill>
            <a:schemeClr val="tx1"/>
          </a:solidFill>
          <a:latin typeface="+mn-lt"/>
          <a:ea typeface="+mn-ea"/>
          <a:cs typeface="+mn-cs"/>
        </a:defRPr>
      </a:lvl4pPr>
      <a:lvl5pPr marL="1543050" indent="-171450" algn="l" defTabSz="685800">
        <a:lnSpc>
          <a:spcPct val="90000"/>
        </a:lnSpc>
        <a:spcBef>
          <a:spcPts val="374"/>
        </a:spcBef>
        <a:buFont typeface="Arial"/>
        <a:buChar char="•"/>
        <a:defRPr sz="1350">
          <a:solidFill>
            <a:schemeClr val="tx1"/>
          </a:solidFill>
          <a:latin typeface="+mn-lt"/>
          <a:ea typeface="+mn-ea"/>
          <a:cs typeface="+mn-cs"/>
        </a:defRPr>
      </a:lvl5pPr>
      <a:lvl6pPr marL="1885950" indent="-171450" algn="l" defTabSz="685800">
        <a:lnSpc>
          <a:spcPct val="90000"/>
        </a:lnSpc>
        <a:spcBef>
          <a:spcPts val="374"/>
        </a:spcBef>
        <a:buFont typeface="Arial"/>
        <a:buChar char="•"/>
        <a:defRPr sz="1350">
          <a:solidFill>
            <a:schemeClr val="tx1"/>
          </a:solidFill>
          <a:latin typeface="+mn-lt"/>
          <a:ea typeface="+mn-ea"/>
          <a:cs typeface="+mn-cs"/>
        </a:defRPr>
      </a:lvl6pPr>
      <a:lvl7pPr marL="2228850" indent="-171450" algn="l" defTabSz="685800">
        <a:lnSpc>
          <a:spcPct val="90000"/>
        </a:lnSpc>
        <a:spcBef>
          <a:spcPts val="374"/>
        </a:spcBef>
        <a:buFont typeface="Arial"/>
        <a:buChar char="•"/>
        <a:defRPr sz="1350">
          <a:solidFill>
            <a:schemeClr val="tx1"/>
          </a:solidFill>
          <a:latin typeface="+mn-lt"/>
          <a:ea typeface="+mn-ea"/>
          <a:cs typeface="+mn-cs"/>
        </a:defRPr>
      </a:lvl7pPr>
      <a:lvl8pPr marL="2571750" indent="-171450" algn="l" defTabSz="685800">
        <a:lnSpc>
          <a:spcPct val="90000"/>
        </a:lnSpc>
        <a:spcBef>
          <a:spcPts val="374"/>
        </a:spcBef>
        <a:buFont typeface="Arial"/>
        <a:buChar char="•"/>
        <a:defRPr sz="1350">
          <a:solidFill>
            <a:schemeClr val="tx1"/>
          </a:solidFill>
          <a:latin typeface="+mn-lt"/>
          <a:ea typeface="+mn-ea"/>
          <a:cs typeface="+mn-cs"/>
        </a:defRPr>
      </a:lvl8pPr>
      <a:lvl9pPr marL="2914650" indent="-171450" algn="l" defTabSz="685800">
        <a:lnSpc>
          <a:spcPct val="90000"/>
        </a:lnSpc>
        <a:spcBef>
          <a:spcPts val="374"/>
        </a:spcBef>
        <a:buFont typeface="Arial"/>
        <a:buChar char="•"/>
        <a:defRPr sz="1350">
          <a:solidFill>
            <a:schemeClr val="tx1"/>
          </a:solidFill>
          <a:latin typeface="+mn-lt"/>
          <a:ea typeface="+mn-ea"/>
          <a:cs typeface="+mn-cs"/>
        </a:defRPr>
      </a:lvl9pPr>
    </p:bodyStyle>
    <p:otherStyle>
      <a:defPPr>
        <a:defRPr/>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blipFill>
          <a:blip r:embed="rId11">
            <a:lum/>
          </a:blip>
          <a:stretch/>
        </a:blipFill>
      </p:bgPr>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925158" y="116631"/>
            <a:ext cx="10341684" cy="1054250"/>
          </a:xfrm>
          <a:prstGeom prst="rect">
            <a:avLst/>
          </a:prstGeom>
        </p:spPr>
        <p:txBody>
          <a:bodyPr vert="horz" lIns="91440" tIns="45720" rIns="91440" bIns="45720" rtlCol="0" anchor="ctr">
            <a:noAutofit/>
          </a:bodyPr>
          <a:lstStyle/>
          <a:p>
            <a:pPr>
              <a:defRPr/>
            </a:pPr>
            <a:r>
              <a:rPr/>
              <a:t>Click to edit Master title style</a:t>
            </a:r>
            <a:endParaRPr/>
          </a:p>
        </p:txBody>
      </p:sp>
      <p:sp>
        <p:nvSpPr>
          <p:cNvPr id="3" name="Text Placeholder 2"/>
          <p:cNvSpPr>
            <a:spLocks noGrp="1"/>
          </p:cNvSpPr>
          <p:nvPr>
            <p:ph type="body" idx="1"/>
          </p:nvPr>
        </p:nvSpPr>
        <p:spPr bwMode="auto">
          <a:xfrm>
            <a:off x="932330" y="1772815"/>
            <a:ext cx="10327339" cy="4320479"/>
          </a:xfrm>
          <a:prstGeom prst="rect">
            <a:avLst/>
          </a:prstGeom>
        </p:spPr>
        <p:txBody>
          <a:bodyPr vert="horz" lIns="91440" tIns="45720" rIns="91440" bIns="45720" rtlCol="0">
            <a:normAutofit/>
          </a:bodyPr>
          <a:lstStyle/>
          <a:p>
            <a:pPr lvl="0">
              <a:defRPr/>
            </a:pPr>
            <a:r>
              <a:rPr/>
              <a:t>Click to edit Master text styles</a:t>
            </a:r>
            <a:endParaRPr/>
          </a:p>
          <a:p>
            <a:pPr lvl="1">
              <a:defRPr/>
            </a:pPr>
            <a:r>
              <a:rPr/>
              <a:t>Second level</a:t>
            </a:r>
            <a:endParaRPr/>
          </a:p>
          <a:p>
            <a:pPr lvl="2">
              <a:defRPr/>
            </a:pPr>
            <a:r>
              <a:rPr/>
              <a:t>Third level</a:t>
            </a:r>
            <a:endParaRPr/>
          </a:p>
          <a:p>
            <a:pPr lvl="3">
              <a:defRPr/>
            </a:pPr>
            <a:r>
              <a:rPr/>
              <a:t>Fourth level</a:t>
            </a:r>
            <a:endParaRPr/>
          </a:p>
          <a:p>
            <a:pPr lvl="4">
              <a:defRPr/>
            </a:pPr>
            <a:r>
              <a:rPr/>
              <a:t>Fifth level</a:t>
            </a:r>
            <a:endParaRPr/>
          </a:p>
        </p:txBody>
      </p:sp>
      <p:sp>
        <p:nvSpPr>
          <p:cNvPr id="8" name="Date Placeholder 4"/>
          <p:cNvSpPr>
            <a:spLocks noGrp="1"/>
          </p:cNvSpPr>
          <p:nvPr>
            <p:ph type="dt" sz="half" idx="10"/>
          </p:nvPr>
        </p:nvSpPr>
        <p:spPr bwMode="auto">
          <a:xfrm>
            <a:off x="578047" y="6165303"/>
            <a:ext cx="2844798" cy="365125"/>
          </a:xfrm>
          <a:prstGeom prst="rect">
            <a:avLst/>
          </a:prstGeom>
        </p:spPr>
        <p:txBody>
          <a:bodyPr/>
          <a:lstStyle>
            <a:lvl1pPr>
              <a:defRPr>
                <a:solidFill>
                  <a:srgbClr val="603636"/>
                </a:solidFill>
              </a:defRPr>
            </a:lvl1pPr>
          </a:lstStyle>
          <a:p>
            <a:pPr>
              <a:defRPr/>
            </a:pPr>
            <a:fld id="{51E84241-D031-42DE-84E4-CC10C30232F4}" type="datetimeFigureOut">
              <a:rPr/>
              <a:t>22.10.2013</a:t>
            </a:fld>
            <a:endParaRPr/>
          </a:p>
        </p:txBody>
      </p:sp>
      <p:sp>
        <p:nvSpPr>
          <p:cNvPr id="9" name="Footer Placeholder 5"/>
          <p:cNvSpPr>
            <a:spLocks noGrp="1"/>
          </p:cNvSpPr>
          <p:nvPr>
            <p:ph type="ftr" sz="quarter" idx="11"/>
          </p:nvPr>
        </p:nvSpPr>
        <p:spPr bwMode="auto">
          <a:xfrm>
            <a:off x="4134047" y="6165303"/>
            <a:ext cx="3860799" cy="365125"/>
          </a:xfrm>
          <a:prstGeom prst="rect">
            <a:avLst/>
          </a:prstGeom>
        </p:spPr>
        <p:txBody>
          <a:bodyPr/>
          <a:lstStyle>
            <a:lvl1pPr>
              <a:defRPr>
                <a:solidFill>
                  <a:srgbClr val="603636"/>
                </a:solidFill>
              </a:defRPr>
            </a:lvl1pPr>
          </a:lstStyle>
          <a:p>
            <a:pPr>
              <a:defRPr/>
            </a:pPr>
            <a:endParaRPr/>
          </a:p>
        </p:txBody>
      </p:sp>
      <p:sp>
        <p:nvSpPr>
          <p:cNvPr id="10" name="Slide Number Placeholder 6"/>
          <p:cNvSpPr>
            <a:spLocks noGrp="1"/>
          </p:cNvSpPr>
          <p:nvPr>
            <p:ph type="sldNum" sz="quarter" idx="12"/>
          </p:nvPr>
        </p:nvSpPr>
        <p:spPr bwMode="auto">
          <a:xfrm>
            <a:off x="8706047" y="6165303"/>
            <a:ext cx="2844798" cy="365125"/>
          </a:xfrm>
          <a:prstGeom prst="rect">
            <a:avLst/>
          </a:prstGeom>
        </p:spPr>
        <p:txBody>
          <a:bodyPr/>
          <a:lstStyle>
            <a:lvl1pPr>
              <a:defRPr>
                <a:solidFill>
                  <a:srgbClr val="603636"/>
                </a:solidFill>
              </a:defRPr>
            </a:lvl1pPr>
          </a:lstStyle>
          <a:p>
            <a:pPr>
              <a:defRPr/>
            </a:pPr>
            <a:fld id="{6B5AA3AA-5EA9-4976-BF6C-9891F6110747}" type="slidenum">
              <a:rPr/>
              <a:t>‹#›</a:t>
            </a:fld>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hf dt="0" ftr="0" hdr="0" sldNum="0"/>
  <p:txStyles>
    <p:titleStyle>
      <a:lvl1pPr algn="ctr" defTabSz="914400">
        <a:spcBef>
          <a:spcPts val="0"/>
        </a:spcBef>
        <a:buNone/>
        <a:defRPr sz="4400">
          <a:solidFill>
            <a:schemeClr val="tx2"/>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p:titleStyle>
    <p:bodyStyle>
      <a:lvl1pPr marL="342900" indent="-342900" algn="l" defTabSz="914400">
        <a:spcBef>
          <a:spcPts val="0"/>
        </a:spcBef>
        <a:buClrTx/>
        <a:buFont typeface="Arial"/>
        <a:buChar char="•"/>
        <a:defRPr sz="2400">
          <a:solidFill>
            <a:schemeClr val="tx2">
              <a:lumMod val="75000"/>
            </a:schemeClr>
          </a:solidFill>
          <a:latin typeface="+mn-lt"/>
          <a:ea typeface="+mn-ea"/>
          <a:cs typeface="+mn-cs"/>
        </a:defRPr>
      </a:lvl1pPr>
      <a:lvl2pPr marL="754379" indent="-342900" algn="l" defTabSz="914400">
        <a:spcBef>
          <a:spcPts val="0"/>
        </a:spcBef>
        <a:buClrTx/>
        <a:buFont typeface="Times New Roman"/>
        <a:buChar char="–"/>
        <a:defRPr sz="2200">
          <a:solidFill>
            <a:schemeClr val="tx2">
              <a:lumMod val="75000"/>
            </a:schemeClr>
          </a:solidFill>
          <a:latin typeface="+mn-lt"/>
          <a:ea typeface="+mn-ea"/>
          <a:cs typeface="+mn-cs"/>
        </a:defRPr>
      </a:lvl2pPr>
      <a:lvl3pPr marL="1120140" indent="-342900" algn="l" defTabSz="914400">
        <a:spcBef>
          <a:spcPts val="0"/>
        </a:spcBef>
        <a:buClrTx/>
        <a:buFont typeface="Arial"/>
        <a:buChar char="•"/>
        <a:defRPr sz="2000">
          <a:solidFill>
            <a:schemeClr val="tx2">
              <a:lumMod val="75000"/>
            </a:schemeClr>
          </a:solidFill>
          <a:latin typeface="+mn-lt"/>
          <a:ea typeface="+mn-ea"/>
          <a:cs typeface="+mn-cs"/>
        </a:defRPr>
      </a:lvl3pPr>
      <a:lvl4pPr marL="1474470" indent="-285750" algn="l" defTabSz="914400">
        <a:spcBef>
          <a:spcPts val="0"/>
        </a:spcBef>
        <a:buClrTx/>
        <a:buFont typeface="Times New Roman"/>
        <a:buChar char="–"/>
        <a:defRPr sz="1800">
          <a:solidFill>
            <a:schemeClr val="tx2">
              <a:lumMod val="75000"/>
            </a:schemeClr>
          </a:solidFill>
          <a:latin typeface="+mn-lt"/>
          <a:ea typeface="+mn-ea"/>
          <a:cs typeface="+mn-cs"/>
        </a:defRPr>
      </a:lvl4pPr>
      <a:lvl5pPr marL="1794509" indent="-285750" algn="l" defTabSz="914400">
        <a:spcBef>
          <a:spcPts val="0"/>
        </a:spcBef>
        <a:buClrTx/>
        <a:buFont typeface="Times New Roman"/>
        <a:buChar char="»"/>
        <a:defRPr sz="1600">
          <a:solidFill>
            <a:schemeClr val="tx2">
              <a:lumMod val="75000"/>
            </a:schemeClr>
          </a:solidFill>
          <a:latin typeface="+mn-lt"/>
          <a:ea typeface="+mn-ea"/>
          <a:cs typeface="+mn-cs"/>
        </a:defRPr>
      </a:lvl5pPr>
      <a:lvl6pPr marL="2148840" indent="-274320" algn="l" defTabSz="914400">
        <a:spcBef>
          <a:spcPts val="398"/>
        </a:spcBef>
        <a:buClr>
          <a:schemeClr val="accent1"/>
        </a:buClr>
        <a:buFont typeface="Wingdings"/>
        <a:buChar char=""/>
        <a:defRPr sz="1400">
          <a:solidFill>
            <a:schemeClr val="tx1"/>
          </a:solidFill>
          <a:latin typeface="+mn-lt"/>
          <a:ea typeface="+mn-ea"/>
          <a:cs typeface="+mn-cs"/>
        </a:defRPr>
      </a:lvl6pPr>
      <a:lvl7pPr marL="2468880" indent="-274320" algn="l" defTabSz="914400">
        <a:spcBef>
          <a:spcPts val="398"/>
        </a:spcBef>
        <a:buClr>
          <a:schemeClr val="accent1"/>
        </a:buClr>
        <a:buFont typeface="Wingdings"/>
        <a:buChar char=""/>
        <a:defRPr sz="1400">
          <a:solidFill>
            <a:schemeClr val="tx1"/>
          </a:solidFill>
          <a:latin typeface="+mn-lt"/>
          <a:ea typeface="+mn-ea"/>
          <a:cs typeface="+mn-cs"/>
        </a:defRPr>
      </a:lvl7pPr>
      <a:lvl8pPr marL="2788920" indent="-274320" algn="l" defTabSz="914400">
        <a:spcBef>
          <a:spcPts val="398"/>
        </a:spcBef>
        <a:buClr>
          <a:schemeClr val="accent1"/>
        </a:buClr>
        <a:buFont typeface="Wingdings"/>
        <a:buChar char=""/>
        <a:defRPr sz="1400">
          <a:solidFill>
            <a:schemeClr val="tx1"/>
          </a:solidFill>
          <a:latin typeface="+mn-lt"/>
          <a:ea typeface="+mn-ea"/>
          <a:cs typeface="+mn-cs"/>
        </a:defRPr>
      </a:lvl8pPr>
      <a:lvl9pPr marL="3108960" indent="-274320" algn="l" defTabSz="914400">
        <a:spcBef>
          <a:spcPts val="398"/>
        </a:spcBef>
        <a:buClr>
          <a:schemeClr val="accent1"/>
        </a:buClr>
        <a:buFont typeface="Wingdings"/>
        <a:buChar char=""/>
        <a:defRPr sz="1400">
          <a:solidFill>
            <a:schemeClr val="tx1"/>
          </a:solidFill>
          <a:latin typeface="+mn-lt"/>
          <a:ea typeface="+mn-ea"/>
          <a:cs typeface="+mn-cs"/>
        </a:defRPr>
      </a:lvl9pPr>
    </p:bodyStyle>
    <p:other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0.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8.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9.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0.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16.png"/><Relationship Id="rId9" Type="http://schemas.openxmlformats.org/officeDocument/2006/relationships/image" Target="../media/image8.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2.xml"/><Relationship Id="rId3" Type="http://schemas.openxmlformats.org/officeDocument/2006/relationships/hyperlink" Target="https://www.youtube.com/watch?v=Cifkb-ZVps4" TargetMode="External"/><Relationship Id="rId4" Type="http://schemas.openxmlformats.org/officeDocument/2006/relationships/hyperlink" Target="https://dev.to/this-is-learning/javascript-frameworks-heading-into-2025-hkb" TargetMode="External"/><Relationship Id="rId5" Type="http://schemas.openxmlformats.org/officeDocument/2006/relationships/hyperlink" Target="https://hartofthemidlands.co.uk/2019/07/the-right-tool/" TargetMode="External"/><Relationship Id="rId6" Type="http://schemas.openxmlformats.org/officeDocument/2006/relationships/hyperlink" Target="https://www.touken-world.jp/tips/43381/" TargetMode="Externa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3.xml"/><Relationship Id="rId3" Type="http://schemas.openxmlformats.org/officeDocument/2006/relationships/hyperlink" Target="http://yshimbo@protonmail.com"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4652363" name="Title 1"/>
          <p:cNvSpPr>
            <a:spLocks noGrp="1"/>
          </p:cNvSpPr>
          <p:nvPr>
            <p:ph type="title"/>
          </p:nvPr>
        </p:nvSpPr>
        <p:spPr bwMode="auto">
          <a:xfrm>
            <a:off x="374825" y="116631"/>
            <a:ext cx="10341684" cy="1054250"/>
          </a:xfrm>
        </p:spPr>
        <p:txBody>
          <a:bodyPr/>
          <a:lstStyle/>
          <a:p>
            <a:pPr>
              <a:defRPr/>
            </a:pPr>
            <a:r>
              <a:rPr>
                <a:latin typeface="Chilanka"/>
                <a:ea typeface="Chilanka"/>
                <a:cs typeface="Chilanka"/>
              </a:rPr>
              <a:t>Webレンダリングの変化とどれ使うん</a:t>
            </a:r>
            <a:endParaRPr>
              <a:latin typeface="Chilanka"/>
              <a:cs typeface="Chilanka"/>
            </a:endParaRPr>
          </a:p>
        </p:txBody>
      </p:sp>
      <p:pic>
        <p:nvPicPr>
          <p:cNvPr id="251093345" name=""/>
          <p:cNvPicPr>
            <a:picLocks noChangeAspect="1"/>
          </p:cNvPicPr>
          <p:nvPr/>
        </p:nvPicPr>
        <p:blipFill>
          <a:blip r:embed="rId3"/>
          <a:stretch/>
        </p:blipFill>
        <p:spPr bwMode="auto">
          <a:xfrm flipH="0" flipV="0">
            <a:off x="102318" y="2016124"/>
            <a:ext cx="10172562" cy="4724191"/>
          </a:xfrm>
          <a:prstGeom prst="rect">
            <a:avLst/>
          </a:prstGeom>
        </p:spPr>
      </p:pic>
      <p:pic>
        <p:nvPicPr>
          <p:cNvPr id="780611013" name=""/>
          <p:cNvPicPr>
            <a:picLocks noChangeAspect="1"/>
          </p:cNvPicPr>
          <p:nvPr/>
        </p:nvPicPr>
        <p:blipFill>
          <a:blip r:embed="rId4"/>
          <a:stretch/>
        </p:blipFill>
        <p:spPr bwMode="auto">
          <a:xfrm flipH="0" flipV="0">
            <a:off x="511755" y="2492737"/>
            <a:ext cx="966243" cy="823705"/>
          </a:xfrm>
          <a:prstGeom prst="rect">
            <a:avLst/>
          </a:prstGeom>
        </p:spPr>
      </p:pic>
      <p:pic>
        <p:nvPicPr>
          <p:cNvPr id="1550423489" name=""/>
          <p:cNvPicPr>
            <a:picLocks noChangeAspect="1"/>
          </p:cNvPicPr>
          <p:nvPr/>
        </p:nvPicPr>
        <p:blipFill>
          <a:blip r:embed="rId5"/>
          <a:stretch/>
        </p:blipFill>
        <p:spPr bwMode="auto">
          <a:xfrm flipH="0" flipV="0">
            <a:off x="2818605" y="2419756"/>
            <a:ext cx="1056519" cy="947833"/>
          </a:xfrm>
          <a:prstGeom prst="rect">
            <a:avLst/>
          </a:prstGeom>
        </p:spPr>
      </p:pic>
      <p:pic>
        <p:nvPicPr>
          <p:cNvPr id="1001682101" name=""/>
          <p:cNvPicPr>
            <a:picLocks noChangeAspect="1"/>
          </p:cNvPicPr>
          <p:nvPr/>
        </p:nvPicPr>
        <p:blipFill>
          <a:blip r:embed="rId6"/>
          <a:stretch/>
        </p:blipFill>
        <p:spPr bwMode="auto">
          <a:xfrm flipH="0" flipV="0">
            <a:off x="4261474" y="2427557"/>
            <a:ext cx="927124" cy="954066"/>
          </a:xfrm>
          <a:prstGeom prst="rect">
            <a:avLst/>
          </a:prstGeom>
        </p:spPr>
      </p:pic>
      <p:pic>
        <p:nvPicPr>
          <p:cNvPr id="1032501832" name=""/>
          <p:cNvPicPr>
            <a:picLocks noChangeAspect="1"/>
          </p:cNvPicPr>
          <p:nvPr/>
        </p:nvPicPr>
        <p:blipFill>
          <a:blip r:embed="rId7"/>
          <a:stretch/>
        </p:blipFill>
        <p:spPr bwMode="auto">
          <a:xfrm flipH="0" flipV="0">
            <a:off x="5462624" y="2310940"/>
            <a:ext cx="1143000" cy="1029155"/>
          </a:xfrm>
          <a:prstGeom prst="rect">
            <a:avLst/>
          </a:prstGeom>
        </p:spPr>
      </p:pic>
      <p:pic>
        <p:nvPicPr>
          <p:cNvPr id="1623792382" name=""/>
          <p:cNvPicPr>
            <a:picLocks noChangeAspect="1"/>
          </p:cNvPicPr>
          <p:nvPr/>
        </p:nvPicPr>
        <p:blipFill>
          <a:blip r:embed="rId8"/>
          <a:stretch/>
        </p:blipFill>
        <p:spPr bwMode="auto">
          <a:xfrm flipH="0" flipV="0">
            <a:off x="6843749" y="2395386"/>
            <a:ext cx="920749" cy="860262"/>
          </a:xfrm>
          <a:prstGeom prst="rect">
            <a:avLst/>
          </a:prstGeom>
        </p:spPr>
      </p:pic>
      <p:pic>
        <p:nvPicPr>
          <p:cNvPr id="1026608064" name=""/>
          <p:cNvPicPr>
            <a:picLocks noChangeAspect="1"/>
          </p:cNvPicPr>
          <p:nvPr/>
        </p:nvPicPr>
        <p:blipFill>
          <a:blip r:embed="rId9"/>
          <a:stretch/>
        </p:blipFill>
        <p:spPr bwMode="auto">
          <a:xfrm flipH="0" flipV="0">
            <a:off x="8211964" y="2419756"/>
            <a:ext cx="1013034" cy="969668"/>
          </a:xfrm>
          <a:prstGeom prst="rect">
            <a:avLst/>
          </a:prstGeom>
        </p:spPr>
      </p:pic>
      <p:pic>
        <p:nvPicPr>
          <p:cNvPr id="1979003472" name=""/>
          <p:cNvPicPr>
            <a:picLocks noChangeAspect="1"/>
          </p:cNvPicPr>
          <p:nvPr/>
        </p:nvPicPr>
        <p:blipFill>
          <a:blip r:embed="rId10"/>
          <a:stretch/>
        </p:blipFill>
        <p:spPr bwMode="auto">
          <a:xfrm flipH="0" flipV="0">
            <a:off x="4030014" y="5918095"/>
            <a:ext cx="904584" cy="698499"/>
          </a:xfrm>
          <a:prstGeom prst="rect">
            <a:avLst/>
          </a:prstGeom>
        </p:spPr>
      </p:pic>
      <p:sp>
        <p:nvSpPr>
          <p:cNvPr id="1541301911" name=""/>
          <p:cNvSpPr txBox="1"/>
          <p:nvPr/>
        </p:nvSpPr>
        <p:spPr bwMode="auto">
          <a:xfrm flipH="0" flipV="0">
            <a:off x="10274880" y="260037"/>
            <a:ext cx="1661335" cy="64043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a:latin typeface="Chilanka"/>
                <a:ea typeface="Chilanka"/>
                <a:cs typeface="Chilanka"/>
              </a:rPr>
              <a:t>@</a:t>
            </a:r>
            <a:r>
              <a:rPr sz="1800" b="1" i="0" u="none">
                <a:solidFill>
                  <a:srgbClr val="000000"/>
                </a:solidFill>
                <a:latin typeface="Chilanka"/>
                <a:ea typeface="Chilanka"/>
                <a:cs typeface="Chilanka"/>
              </a:rPr>
              <a:t>AkarengaLT</a:t>
            </a:r>
            <a:endParaRPr sz="1800" b="1" i="0" u="none">
              <a:solidFill>
                <a:srgbClr val="000000"/>
              </a:solidFill>
              <a:latin typeface="Chilanka"/>
              <a:ea typeface="Chilanka"/>
              <a:cs typeface="Chilanka"/>
            </a:endParaRPr>
          </a:p>
          <a:p>
            <a:pPr>
              <a:defRPr/>
            </a:pPr>
            <a:r>
              <a:rPr sz="1800" b="1" i="0" u="none">
                <a:solidFill>
                  <a:srgbClr val="000000"/>
                </a:solidFill>
                <a:latin typeface="Chilanka"/>
                <a:ea typeface="Chilanka"/>
                <a:cs typeface="Chilanka"/>
              </a:rPr>
              <a:t>by yuyays</a:t>
            </a:r>
            <a:endParaRPr>
              <a:latin typeface="Chilanka"/>
              <a:cs typeface="Chilanka"/>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09565112" name="Title 1"/>
          <p:cNvSpPr>
            <a:spLocks noGrp="1"/>
          </p:cNvSpPr>
          <p:nvPr>
            <p:ph type="title"/>
          </p:nvPr>
        </p:nvSpPr>
        <p:spPr bwMode="auto">
          <a:xfrm flipH="0" flipV="0">
            <a:off x="609599" y="274638"/>
            <a:ext cx="2291316" cy="1143000"/>
          </a:xfrm>
        </p:spPr>
        <p:txBody>
          <a:bodyPr/>
          <a:lstStyle/>
          <a:p>
            <a:pPr>
              <a:defRPr/>
            </a:pPr>
            <a:r>
              <a:rPr b="1"/>
              <a:t>良い点</a:t>
            </a:r>
            <a:r>
              <a:rPr b="1"/>
              <a:t>	</a:t>
            </a:r>
            <a:endParaRPr b="1"/>
          </a:p>
        </p:txBody>
      </p:sp>
      <p:sp>
        <p:nvSpPr>
          <p:cNvPr id="364797675" name="Content Placeholder 2"/>
          <p:cNvSpPr>
            <a:spLocks noGrp="1"/>
          </p:cNvSpPr>
          <p:nvPr>
            <p:ph idx="1"/>
          </p:nvPr>
        </p:nvSpPr>
        <p:spPr bwMode="auto"/>
        <p:txBody>
          <a:bodyPr/>
          <a:lstStyle/>
          <a:p>
            <a:pPr>
              <a:defRPr/>
            </a:pPr>
            <a:r>
              <a:rPr sz="3600">
                <a:solidFill>
                  <a:schemeClr val="tx1"/>
                </a:solidFill>
              </a:rPr>
              <a:t>データが含んであるhtmlをクライエントにおくれる</a:t>
            </a:r>
            <a:endParaRPr sz="3600">
              <a:solidFill>
                <a:schemeClr val="tx1"/>
              </a:solidFill>
            </a:endParaRPr>
          </a:p>
          <a:p>
            <a:pPr>
              <a:defRPr/>
            </a:pPr>
            <a:r>
              <a:rPr sz="3600" b="0" i="0" u="none">
                <a:solidFill>
                  <a:schemeClr val="tx1"/>
                </a:solidFill>
                <a:latin typeface="Times New Roman"/>
                <a:ea typeface="Times New Roman"/>
                <a:cs typeface="Times New Roman"/>
              </a:rPr>
              <a:t>SEOの向上： </a:t>
            </a:r>
            <a:r>
              <a:rPr sz="3600" b="0" i="0" u="none">
                <a:solidFill>
                  <a:schemeClr val="tx1"/>
                </a:solidFill>
                <a:latin typeface="Times New Roman"/>
                <a:ea typeface="Times New Roman"/>
                <a:cs typeface="Times New Roman"/>
              </a:rPr>
              <a:t>検索</a:t>
            </a:r>
            <a:r>
              <a:rPr sz="3600" b="0" i="0" u="none">
                <a:solidFill>
                  <a:schemeClr val="tx1"/>
                </a:solidFill>
                <a:latin typeface="Times New Roman"/>
                <a:ea typeface="Times New Roman"/>
                <a:cs typeface="Times New Roman"/>
              </a:rPr>
              <a:t>エンジン</a:t>
            </a:r>
            <a:r>
              <a:rPr sz="3600" b="0" i="0" u="none">
                <a:solidFill>
                  <a:schemeClr val="tx1"/>
                </a:solidFill>
                <a:latin typeface="Times New Roman"/>
                <a:ea typeface="Times New Roman"/>
                <a:cs typeface="Times New Roman"/>
              </a:rPr>
              <a:t>は</a:t>
            </a:r>
            <a:r>
              <a:rPr sz="3600" b="0" i="0" u="none">
                <a:solidFill>
                  <a:schemeClr val="tx1"/>
                </a:solidFill>
                <a:latin typeface="Times New Roman"/>
                <a:ea typeface="Times New Roman"/>
                <a:cs typeface="Times New Roman"/>
              </a:rPr>
              <a:t>コンテンツ</a:t>
            </a:r>
            <a:r>
              <a:rPr sz="3600" b="0" i="0" u="none">
                <a:solidFill>
                  <a:schemeClr val="tx1"/>
                </a:solidFill>
                <a:latin typeface="Times New Roman"/>
                <a:ea typeface="Times New Roman"/>
                <a:cs typeface="Times New Roman"/>
              </a:rPr>
              <a:t>が</a:t>
            </a:r>
            <a:r>
              <a:rPr sz="3600" b="0" i="0" u="none">
                <a:solidFill>
                  <a:schemeClr val="tx1"/>
                </a:solidFill>
                <a:latin typeface="Times New Roman"/>
                <a:ea typeface="Times New Roman"/>
                <a:cs typeface="Times New Roman"/>
              </a:rPr>
              <a:t>最初</a:t>
            </a:r>
            <a:r>
              <a:rPr sz="3600" b="0" i="0" u="none">
                <a:solidFill>
                  <a:schemeClr val="tx1"/>
                </a:solidFill>
                <a:latin typeface="Times New Roman"/>
                <a:ea typeface="Times New Roman"/>
                <a:cs typeface="Times New Roman"/>
              </a:rPr>
              <a:t>の</a:t>
            </a:r>
            <a:r>
              <a:rPr sz="3600" b="0" i="0" u="none">
                <a:solidFill>
                  <a:schemeClr val="tx1"/>
                </a:solidFill>
                <a:latin typeface="Times New Roman"/>
                <a:ea typeface="Times New Roman"/>
                <a:cs typeface="Times New Roman"/>
              </a:rPr>
              <a:t>HTML</a:t>
            </a:r>
            <a:r>
              <a:rPr sz="3600" b="0" i="0" u="none">
                <a:solidFill>
                  <a:schemeClr val="tx1"/>
                </a:solidFill>
                <a:latin typeface="Times New Roman"/>
                <a:ea typeface="Times New Roman"/>
                <a:cs typeface="Times New Roman"/>
              </a:rPr>
              <a:t>で</a:t>
            </a:r>
            <a:r>
              <a:rPr sz="3600" b="0" i="0" u="none">
                <a:solidFill>
                  <a:schemeClr val="tx1"/>
                </a:solidFill>
                <a:latin typeface="Times New Roman"/>
                <a:ea typeface="Times New Roman"/>
                <a:cs typeface="Times New Roman"/>
              </a:rPr>
              <a:t>利用</a:t>
            </a:r>
            <a:r>
              <a:rPr sz="3600" b="0" i="0" u="none">
                <a:solidFill>
                  <a:schemeClr val="tx1"/>
                </a:solidFill>
                <a:latin typeface="Times New Roman"/>
                <a:ea typeface="Times New Roman"/>
                <a:cs typeface="Times New Roman"/>
              </a:rPr>
              <a:t>可能</a:t>
            </a:r>
            <a:r>
              <a:rPr sz="3600" b="0" i="0" u="none">
                <a:solidFill>
                  <a:schemeClr val="tx1"/>
                </a:solidFill>
                <a:latin typeface="Times New Roman"/>
                <a:ea typeface="Times New Roman"/>
                <a:cs typeface="Times New Roman"/>
              </a:rPr>
              <a:t>で</a:t>
            </a:r>
            <a:r>
              <a:rPr sz="3600" b="0" i="0" u="none">
                <a:solidFill>
                  <a:schemeClr val="tx1"/>
                </a:solidFill>
                <a:latin typeface="Times New Roman"/>
                <a:ea typeface="Times New Roman"/>
                <a:cs typeface="Times New Roman"/>
              </a:rPr>
              <a:t>ある</a:t>
            </a:r>
            <a:r>
              <a:rPr sz="3600" b="0" i="0" u="none">
                <a:solidFill>
                  <a:schemeClr val="tx1"/>
                </a:solidFill>
                <a:latin typeface="Times New Roman"/>
                <a:ea typeface="Times New Roman"/>
                <a:cs typeface="Times New Roman"/>
              </a:rPr>
              <a:t>ため</a:t>
            </a:r>
            <a:r>
              <a:rPr sz="3600" b="0" i="0" u="none">
                <a:solidFill>
                  <a:schemeClr val="tx1"/>
                </a:solidFill>
                <a:latin typeface="Times New Roman"/>
                <a:ea typeface="Times New Roman"/>
                <a:cs typeface="Times New Roman"/>
              </a:rPr>
              <a:t>簡単</a:t>
            </a:r>
            <a:r>
              <a:rPr sz="3600" b="0" i="0" u="none">
                <a:solidFill>
                  <a:schemeClr val="tx1"/>
                </a:solidFill>
                <a:latin typeface="Times New Roman"/>
                <a:ea typeface="Times New Roman"/>
                <a:cs typeface="Times New Roman"/>
              </a:rPr>
              <a:t>に</a:t>
            </a:r>
            <a:r>
              <a:rPr sz="3600" b="0" i="0" u="none">
                <a:solidFill>
                  <a:schemeClr val="tx1"/>
                </a:solidFill>
                <a:latin typeface="Times New Roman"/>
                <a:ea typeface="Times New Roman"/>
                <a:cs typeface="Times New Roman"/>
              </a:rPr>
              <a:t>クロール</a:t>
            </a:r>
            <a:r>
              <a:rPr sz="3600" b="0" i="0" u="none">
                <a:solidFill>
                  <a:schemeClr val="tx1"/>
                </a:solidFill>
                <a:latin typeface="Times New Roman"/>
                <a:ea typeface="Times New Roman"/>
                <a:cs typeface="Times New Roman"/>
              </a:rPr>
              <a:t>し</a:t>
            </a:r>
            <a:r>
              <a:rPr sz="3600" b="0" i="0" u="none">
                <a:solidFill>
                  <a:schemeClr val="tx1"/>
                </a:solidFill>
                <a:latin typeface="Times New Roman"/>
                <a:ea typeface="Times New Roman"/>
                <a:cs typeface="Times New Roman"/>
              </a:rPr>
              <a:t>インデックス</a:t>
            </a:r>
            <a:r>
              <a:rPr sz="3600" b="0" i="0" u="none">
                <a:solidFill>
                  <a:schemeClr val="tx1"/>
                </a:solidFill>
                <a:latin typeface="Times New Roman"/>
                <a:ea typeface="Times New Roman"/>
                <a:cs typeface="Times New Roman"/>
              </a:rPr>
              <a:t>する</a:t>
            </a:r>
            <a:r>
              <a:rPr sz="3600" b="0" i="0" u="none">
                <a:solidFill>
                  <a:schemeClr val="tx1"/>
                </a:solidFill>
                <a:latin typeface="Times New Roman"/>
                <a:ea typeface="Times New Roman"/>
                <a:cs typeface="Times New Roman"/>
              </a:rPr>
              <a:t>こと</a:t>
            </a:r>
            <a:r>
              <a:rPr sz="3600">
                <a:solidFill>
                  <a:schemeClr val="tx1"/>
                </a:solidFill>
              </a:rPr>
              <a:t>が可能</a:t>
            </a:r>
            <a:endParaRPr sz="3600">
              <a:solidFill>
                <a:schemeClr val="tx1"/>
              </a:solidFill>
            </a:endParaRPr>
          </a:p>
          <a:p>
            <a:pPr>
              <a:defRPr/>
            </a:pPr>
            <a:endParaRPr sz="3600">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93492166" name="Title 1"/>
          <p:cNvSpPr>
            <a:spLocks noGrp="1"/>
          </p:cNvSpPr>
          <p:nvPr>
            <p:ph type="title"/>
          </p:nvPr>
        </p:nvSpPr>
        <p:spPr bwMode="auto">
          <a:xfrm flipH="0" flipV="0">
            <a:off x="609599" y="274638"/>
            <a:ext cx="2788733" cy="1143000"/>
          </a:xfrm>
        </p:spPr>
        <p:txBody>
          <a:bodyPr vertOverflow="overflow" horzOverflow="overflow" vert="horz" wrap="square" lIns="91440" tIns="45720" rIns="91440" bIns="45720" numCol="1" spcCol="0" rtlCol="0" fromWordArt="0" anchor="ctr" anchorCtr="0" forceAA="0" upright="0" compatLnSpc="0">
            <a:normAutofit fontScale="90000" lnSpcReduction="2000"/>
          </a:bodyPr>
          <a:lstStyle/>
          <a:p>
            <a:pPr>
              <a:defRPr/>
            </a:pPr>
            <a:r>
              <a:rPr b="1"/>
              <a:t>良くない点</a:t>
            </a:r>
            <a:endParaRPr b="1"/>
          </a:p>
        </p:txBody>
      </p:sp>
      <p:sp>
        <p:nvSpPr>
          <p:cNvPr id="1150622078" name="Content Placeholder 2"/>
          <p:cNvSpPr>
            <a:spLocks noGrp="1"/>
          </p:cNvSpPr>
          <p:nvPr>
            <p:ph idx="1"/>
          </p:nvPr>
        </p:nvSpPr>
        <p:spPr bwMode="auto"/>
        <p:txBody>
          <a:bodyPr/>
          <a:lstStyle/>
          <a:p>
            <a:pPr>
              <a:defRPr/>
            </a:pPr>
            <a:r>
              <a:rPr sz="3600">
                <a:solidFill>
                  <a:schemeClr val="tx1"/>
                </a:solidFill>
              </a:rPr>
              <a:t>hydration（ハイドレーション）の問題点として</a:t>
            </a:r>
            <a:r>
              <a:rPr sz="3600">
                <a:solidFill>
                  <a:schemeClr val="tx1"/>
                </a:solidFill>
              </a:rPr>
              <a:t>Jsファイルがクライエント側でそれを実行してDOMにイベントハンドラーなどのつけてhtmlをインタラクティブにすること. </a:t>
            </a:r>
            <a:endParaRPr sz="3600">
              <a:solidFill>
                <a:schemeClr val="tx1"/>
              </a:solidFill>
            </a:endParaRPr>
          </a:p>
          <a:p>
            <a:pPr marL="0" indent="0">
              <a:buFont typeface="Arial"/>
              <a:buNone/>
              <a:defRPr/>
            </a:pPr>
            <a:r>
              <a:rPr sz="3600">
                <a:solidFill>
                  <a:schemeClr val="tx1"/>
                </a:solidFill>
              </a:rPr>
              <a:t>　しかし</a:t>
            </a:r>
            <a:r>
              <a:rPr lang="en-US" sz="3600" b="0" i="0" u="none" strike="noStrike" cap="none" spc="0">
                <a:solidFill>
                  <a:schemeClr val="tx1"/>
                </a:solidFill>
                <a:latin typeface="Arial"/>
                <a:ea typeface="Arial"/>
                <a:cs typeface="Arial"/>
              </a:rPr>
              <a:t>,hydrationを行うまではそれらの動作はできない....</a:t>
            </a:r>
            <a:endParaRPr sz="3600" b="0" i="0" u="none" strike="noStrike" cap="none" spc="0">
              <a:solidFill>
                <a:schemeClr val="tx1"/>
              </a:solidFill>
              <a:latin typeface="Times New Roman"/>
              <a:cs typeface="Times New Roman"/>
            </a:endParaRPr>
          </a:p>
          <a:p>
            <a:pPr>
              <a:defRPr/>
            </a:pPr>
            <a:r>
              <a:rPr lang="en-US" sz="3600" b="0" i="0" u="none" strike="noStrike" cap="none" spc="0">
                <a:solidFill>
                  <a:schemeClr val="tx1"/>
                </a:solidFill>
                <a:latin typeface="Arial"/>
                <a:ea typeface="Arial"/>
                <a:cs typeface="Arial"/>
              </a:rPr>
              <a:t>CDNに静的htmlをおけないまたはvercelなどにたよるしかない</a:t>
            </a:r>
            <a:endParaRPr sz="3600">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81312351" name="Title 1"/>
          <p:cNvSpPr>
            <a:spLocks noGrp="1"/>
          </p:cNvSpPr>
          <p:nvPr>
            <p:ph type="title"/>
          </p:nvPr>
        </p:nvSpPr>
        <p:spPr bwMode="auto">
          <a:xfrm flipH="0" flipV="0">
            <a:off x="329166" y="274638"/>
            <a:ext cx="8889999" cy="1143000"/>
          </a:xfrm>
        </p:spPr>
        <p:txBody>
          <a:bodyPr/>
          <a:lstStyle/>
          <a:p>
            <a:pPr>
              <a:defRPr/>
            </a:pPr>
            <a:r>
              <a:rPr sz="3600" b="1">
                <a:solidFill>
                  <a:schemeClr val="bg1"/>
                </a:solidFill>
              </a:rPr>
              <a:t>SSR</a:t>
            </a:r>
            <a:r>
              <a:rPr sz="3600" b="1">
                <a:solidFill>
                  <a:schemeClr val="bg1"/>
                </a:solidFill>
              </a:rPr>
              <a:t> with Suspense(</a:t>
            </a:r>
            <a:r>
              <a:rPr lang="en-US" sz="3600" b="1" i="0" u="none" strike="noStrike" cap="none" spc="0">
                <a:solidFill>
                  <a:schemeClr val="bg1"/>
                </a:solidFill>
                <a:latin typeface="Arial"/>
                <a:ea typeface="Arial"/>
                <a:cs typeface="Arial"/>
              </a:rPr>
              <a:t>isomorphic</a:t>
            </a:r>
            <a:r>
              <a:rPr sz="3600" b="1">
                <a:solidFill>
                  <a:schemeClr val="bg1"/>
                </a:solidFill>
              </a:rPr>
              <a:t> SSR)</a:t>
            </a:r>
            <a:endParaRPr sz="3600" b="1">
              <a:solidFill>
                <a:schemeClr val="bg1"/>
              </a:solidFill>
            </a:endParaRPr>
          </a:p>
        </p:txBody>
      </p:sp>
      <p:sp>
        <p:nvSpPr>
          <p:cNvPr id="668155687" name="Content Placeholder 2"/>
          <p:cNvSpPr>
            <a:spLocks noGrp="1"/>
          </p:cNvSpPr>
          <p:nvPr>
            <p:ph idx="1"/>
          </p:nvPr>
        </p:nvSpPr>
        <p:spPr bwMode="auto"/>
        <p:txBody>
          <a:bodyPr/>
          <a:lstStyle/>
          <a:p>
            <a:pPr>
              <a:defRPr/>
            </a:pPr>
            <a:r>
              <a:rPr sz="3600">
                <a:solidFill>
                  <a:schemeClr val="tx1"/>
                </a:solidFill>
              </a:rPr>
              <a:t>Suspense</a:t>
            </a:r>
            <a:r>
              <a:rPr sz="3600">
                <a:solidFill>
                  <a:schemeClr val="tx1"/>
                </a:solidFill>
              </a:rPr>
              <a:t>によりページの各々こコンポーネントをレンダリング可能にし,サーバーよりストリーミングされる.</a:t>
            </a:r>
            <a:endParaRPr sz="3600">
              <a:solidFill>
                <a:schemeClr val="tx1"/>
              </a:solidFill>
            </a:endParaRPr>
          </a:p>
          <a:p>
            <a:pPr>
              <a:defRPr/>
            </a:pPr>
            <a:r>
              <a:rPr sz="3600">
                <a:solidFill>
                  <a:schemeClr val="tx1"/>
                </a:solidFill>
              </a:rPr>
              <a:t>なのでページを移動した際にはすぐにロードのスピーナーなどを表示できる</a:t>
            </a:r>
            <a:endParaRPr sz="3600">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13054831" name=""/>
          <p:cNvSpPr/>
          <p:nvPr/>
        </p:nvSpPr>
        <p:spPr bwMode="auto">
          <a:xfrm flipH="0" flipV="0">
            <a:off x="971321" y="252875"/>
            <a:ext cx="2039866" cy="10452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798594530" name=""/>
          <p:cNvSpPr/>
          <p:nvPr/>
        </p:nvSpPr>
        <p:spPr bwMode="auto">
          <a:xfrm flipH="0" flipV="0">
            <a:off x="6484406" y="298920"/>
            <a:ext cx="2013905" cy="10452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1453652131" name=""/>
          <p:cNvSpPr txBox="1"/>
          <p:nvPr/>
        </p:nvSpPr>
        <p:spPr bwMode="auto">
          <a:xfrm flipH="0" flipV="0">
            <a:off x="1442256" y="592426"/>
            <a:ext cx="1097996" cy="36611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a:latin typeface="Chilanka"/>
                <a:ea typeface="Chilanka"/>
                <a:cs typeface="Chilanka"/>
              </a:rPr>
              <a:t>ブラウザ</a:t>
            </a:r>
            <a:endParaRPr>
              <a:latin typeface="Chilanka"/>
              <a:cs typeface="Chilanka"/>
            </a:endParaRPr>
          </a:p>
        </p:txBody>
      </p:sp>
      <p:sp>
        <p:nvSpPr>
          <p:cNvPr id="1574571338" name=""/>
          <p:cNvSpPr txBox="1"/>
          <p:nvPr/>
        </p:nvSpPr>
        <p:spPr bwMode="auto">
          <a:xfrm flipH="0" flipV="0">
            <a:off x="7249821" y="592426"/>
            <a:ext cx="1099796"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latin typeface="Chilanka"/>
                <a:ea typeface="Chilanka"/>
                <a:cs typeface="Chilanka"/>
              </a:rPr>
              <a:t>サーバー</a:t>
            </a:r>
            <a:endParaRPr>
              <a:latin typeface="Chilanka"/>
              <a:cs typeface="Chilanka"/>
            </a:endParaRPr>
          </a:p>
        </p:txBody>
      </p:sp>
      <p:cxnSp>
        <p:nvCxnSpPr>
          <p:cNvPr id="1226509075" name=""/>
          <p:cNvCxnSpPr>
            <a:cxnSpLocks/>
            <a:stCxn id="313054831" idx="4"/>
          </p:cNvCxnSpPr>
          <p:nvPr/>
        </p:nvCxnSpPr>
        <p:spPr bwMode="auto">
          <a:xfrm rot="5399977" flipH="0" flipV="0">
            <a:off x="-693995" y="3948531"/>
            <a:ext cx="5335684" cy="34816"/>
          </a:xfrm>
          <a:prstGeom prst="line">
            <a:avLst/>
          </a:prstGeom>
          <a:ln w="12699" cap="flat" cmpd="sng" algn="ctr">
            <a:solidFill>
              <a:schemeClr val="accent1">
                <a:shade val="5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1294012033" name=""/>
          <p:cNvCxnSpPr>
            <a:cxnSpLocks/>
            <a:stCxn id="798594530" idx="4"/>
          </p:cNvCxnSpPr>
          <p:nvPr/>
        </p:nvCxnSpPr>
        <p:spPr bwMode="auto">
          <a:xfrm rot="5399977" flipH="0" flipV="1">
            <a:off x="4823375" y="4012125"/>
            <a:ext cx="5355107" cy="19140"/>
          </a:xfrm>
          <a:prstGeom prst="line">
            <a:avLst/>
          </a:prstGeom>
          <a:ln w="12699" cap="flat" cmpd="sng" algn="ctr">
            <a:solidFill>
              <a:schemeClr val="accent1">
                <a:shade val="5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1645767990" name=""/>
          <p:cNvCxnSpPr>
            <a:cxnSpLocks/>
          </p:cNvCxnSpPr>
          <p:nvPr/>
        </p:nvCxnSpPr>
        <p:spPr bwMode="auto">
          <a:xfrm flipH="0" flipV="1">
            <a:off x="3329915" y="1298097"/>
            <a:ext cx="3395868" cy="0"/>
          </a:xfrm>
          <a:prstGeom prst="line">
            <a:avLst/>
          </a:prstGeom>
          <a:ln w="28575"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82253524" name=""/>
          <p:cNvSpPr txBox="1"/>
          <p:nvPr/>
        </p:nvSpPr>
        <p:spPr bwMode="auto">
          <a:xfrm flipH="0" flipV="0">
            <a:off x="3642278" y="1453666"/>
            <a:ext cx="3007636"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latin typeface="Chilanka"/>
                <a:ea typeface="Chilanka"/>
                <a:cs typeface="Chilanka"/>
              </a:rPr>
              <a:t>example.com リクエスト</a:t>
            </a:r>
            <a:endParaRPr>
              <a:latin typeface="Chilanka"/>
              <a:cs typeface="Chilanka"/>
            </a:endParaRPr>
          </a:p>
        </p:txBody>
      </p:sp>
      <p:cxnSp>
        <p:nvCxnSpPr>
          <p:cNvPr id="1281322305" name=""/>
          <p:cNvCxnSpPr>
            <a:cxnSpLocks/>
          </p:cNvCxnSpPr>
          <p:nvPr/>
        </p:nvCxnSpPr>
        <p:spPr bwMode="auto">
          <a:xfrm flipH="1" flipV="0">
            <a:off x="3153633" y="1911226"/>
            <a:ext cx="3495201" cy="0"/>
          </a:xfrm>
          <a:prstGeom prst="line">
            <a:avLst/>
          </a:prstGeom>
          <a:ln w="1904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410413166" name=""/>
          <p:cNvSpPr txBox="1"/>
          <p:nvPr/>
        </p:nvSpPr>
        <p:spPr bwMode="auto">
          <a:xfrm flipH="0" flipV="0">
            <a:off x="3733993" y="2027012"/>
            <a:ext cx="1855701" cy="6404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a:latin typeface="Chilanka"/>
                <a:ea typeface="Chilanka"/>
                <a:cs typeface="Chilanka"/>
              </a:rPr>
              <a:t>htmlをかえす</a:t>
            </a:r>
            <a:r>
              <a:rPr>
                <a:latin typeface="Chilanka"/>
                <a:ea typeface="Chilanka"/>
                <a:cs typeface="Chilanka"/>
              </a:rPr>
              <a:t>ex. intex.html</a:t>
            </a:r>
            <a:endParaRPr>
              <a:latin typeface="Chilanka"/>
              <a:cs typeface="Chilanka"/>
            </a:endParaRPr>
          </a:p>
        </p:txBody>
      </p:sp>
      <p:sp>
        <p:nvSpPr>
          <p:cNvPr id="1559744419" name=""/>
          <p:cNvSpPr/>
          <p:nvPr/>
        </p:nvSpPr>
        <p:spPr bwMode="auto">
          <a:xfrm flipH="0" flipV="0">
            <a:off x="1157477" y="1940320"/>
            <a:ext cx="620144" cy="1054883"/>
          </a:xfrm>
          <a:prstGeom prst="curvedRigh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1478820597" name=""/>
          <p:cNvSpPr txBox="1"/>
          <p:nvPr/>
        </p:nvSpPr>
        <p:spPr bwMode="auto">
          <a:xfrm flipH="0" flipV="0">
            <a:off x="362973" y="2284882"/>
            <a:ext cx="1763134"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a:latin typeface="Chilanka"/>
                <a:ea typeface="Chilanka"/>
                <a:cs typeface="Chilanka"/>
              </a:rPr>
              <a:t>htmlを読み込む</a:t>
            </a:r>
            <a:endParaRPr>
              <a:latin typeface="Chilanka"/>
              <a:cs typeface="Chilanka"/>
            </a:endParaRPr>
          </a:p>
        </p:txBody>
      </p:sp>
      <p:sp>
        <p:nvSpPr>
          <p:cNvPr id="599145842" name=""/>
          <p:cNvSpPr txBox="1"/>
          <p:nvPr/>
        </p:nvSpPr>
        <p:spPr bwMode="auto">
          <a:xfrm flipH="0" flipV="0">
            <a:off x="2956890" y="2995203"/>
            <a:ext cx="4582945" cy="5794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sz="1600">
                <a:latin typeface="Chilanka"/>
                <a:ea typeface="Chilanka"/>
                <a:cs typeface="Chilanka"/>
              </a:rPr>
              <a:t>JS バンドルをexample.com/main.jsをリクエスト</a:t>
            </a:r>
            <a:endParaRPr sz="1600">
              <a:latin typeface="Chilanka"/>
              <a:cs typeface="Chilanka"/>
            </a:endParaRPr>
          </a:p>
        </p:txBody>
      </p:sp>
      <p:cxnSp>
        <p:nvCxnSpPr>
          <p:cNvPr id="904154878" name=""/>
          <p:cNvCxnSpPr>
            <a:cxnSpLocks/>
          </p:cNvCxnSpPr>
          <p:nvPr/>
        </p:nvCxnSpPr>
        <p:spPr bwMode="auto">
          <a:xfrm flipH="0" flipV="1">
            <a:off x="3096913" y="2797968"/>
            <a:ext cx="3551920" cy="0"/>
          </a:xfrm>
          <a:prstGeom prst="line">
            <a:avLst/>
          </a:prstGeom>
          <a:ln w="28575"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1103441777" name=""/>
          <p:cNvCxnSpPr>
            <a:cxnSpLocks/>
          </p:cNvCxnSpPr>
          <p:nvPr/>
        </p:nvCxnSpPr>
        <p:spPr bwMode="auto">
          <a:xfrm flipH="1" flipV="0">
            <a:off x="2912324" y="3753277"/>
            <a:ext cx="4077152" cy="0"/>
          </a:xfrm>
          <a:prstGeom prst="line">
            <a:avLst/>
          </a:prstGeom>
          <a:ln w="1904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307692429" name=""/>
          <p:cNvSpPr txBox="1"/>
          <p:nvPr/>
        </p:nvSpPr>
        <p:spPr bwMode="auto">
          <a:xfrm flipH="0" flipV="0">
            <a:off x="3153633" y="3903232"/>
            <a:ext cx="4189458" cy="3356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sz="1600">
                <a:latin typeface="Chilanka"/>
                <a:ea typeface="Chilanka"/>
                <a:cs typeface="Chilanka"/>
              </a:rPr>
              <a:t>Javascriptバンドルのファイルをかえす</a:t>
            </a:r>
            <a:endParaRPr sz="1600">
              <a:latin typeface="Chilanka"/>
              <a:cs typeface="Chilanka"/>
            </a:endParaRPr>
          </a:p>
        </p:txBody>
      </p:sp>
      <p:sp>
        <p:nvSpPr>
          <p:cNvPr id="1711614721" name=""/>
          <p:cNvSpPr/>
          <p:nvPr/>
        </p:nvSpPr>
        <p:spPr bwMode="auto">
          <a:xfrm flipH="0" flipV="0">
            <a:off x="1420656" y="3753277"/>
            <a:ext cx="535780" cy="1454262"/>
          </a:xfrm>
          <a:prstGeom prst="curvedRigh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1978806786" name=""/>
          <p:cNvSpPr txBox="1"/>
          <p:nvPr/>
        </p:nvSpPr>
        <p:spPr bwMode="auto">
          <a:xfrm flipH="0" flipV="0">
            <a:off x="59804" y="4328431"/>
            <a:ext cx="2066303" cy="3051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sz="1400">
                <a:latin typeface="Chilanka"/>
                <a:ea typeface="Chilanka"/>
                <a:cs typeface="Chilanka"/>
              </a:rPr>
              <a:t>JSファイルを読み込む</a:t>
            </a:r>
            <a:endParaRPr sz="1400">
              <a:latin typeface="Chilanka"/>
              <a:cs typeface="Chilanka"/>
            </a:endParaRPr>
          </a:p>
        </p:txBody>
      </p:sp>
      <p:sp>
        <p:nvSpPr>
          <p:cNvPr id="1006950412" name=""/>
          <p:cNvSpPr/>
          <p:nvPr/>
        </p:nvSpPr>
        <p:spPr bwMode="auto">
          <a:xfrm flipH="0" flipV="0">
            <a:off x="10792474" y="179760"/>
            <a:ext cx="1138806" cy="1118335"/>
          </a:xfrm>
          <a:prstGeom prst="can">
            <a:avLst>
              <a:gd name="adj" fmla="val 25000"/>
            </a:avLst>
          </a:prstGeom>
          <a:solidFill>
            <a:schemeClr val="bg1"/>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1295105619" name=""/>
          <p:cNvSpPr txBox="1"/>
          <p:nvPr/>
        </p:nvSpPr>
        <p:spPr bwMode="auto">
          <a:xfrm flipH="0" flipV="0">
            <a:off x="10792474" y="685110"/>
            <a:ext cx="1560593" cy="3051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sz="1400">
                <a:latin typeface="Chilanka"/>
                <a:ea typeface="Chilanka"/>
                <a:cs typeface="Chilanka"/>
              </a:rPr>
              <a:t>データベース</a:t>
            </a:r>
            <a:endParaRPr sz="1400">
              <a:latin typeface="Chilanka"/>
              <a:cs typeface="Chilanka"/>
            </a:endParaRPr>
          </a:p>
        </p:txBody>
      </p:sp>
      <p:sp>
        <p:nvSpPr>
          <p:cNvPr id="876483486" name=""/>
          <p:cNvSpPr txBox="1"/>
          <p:nvPr/>
        </p:nvSpPr>
        <p:spPr bwMode="auto">
          <a:xfrm flipH="0" flipV="0">
            <a:off x="3153633" y="179760"/>
            <a:ext cx="2477735" cy="36611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b="1">
                <a:latin typeface="Chilanka"/>
                <a:ea typeface="Chilanka"/>
                <a:cs typeface="Chilanka"/>
              </a:rPr>
              <a:t>Isomophic SSR モデル</a:t>
            </a:r>
            <a:endParaRPr b="1">
              <a:latin typeface="Chilanka"/>
              <a:cs typeface="Chilanka"/>
            </a:endParaRPr>
          </a:p>
        </p:txBody>
      </p:sp>
      <p:cxnSp>
        <p:nvCxnSpPr>
          <p:cNvPr id="2011181393" name=""/>
          <p:cNvCxnSpPr>
            <a:cxnSpLocks/>
          </p:cNvCxnSpPr>
          <p:nvPr/>
        </p:nvCxnSpPr>
        <p:spPr bwMode="auto">
          <a:xfrm flipH="0" flipV="1">
            <a:off x="8692781" y="821531"/>
            <a:ext cx="1821656" cy="559593"/>
          </a:xfrm>
          <a:prstGeom prst="line">
            <a:avLst/>
          </a:prstGeom>
          <a:ln w="19049" cap="flat" cmpd="sng" algn="ctr">
            <a:solidFill>
              <a:schemeClr val="accent2"/>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119396132" name=""/>
          <p:cNvCxnSpPr>
            <a:cxnSpLocks/>
          </p:cNvCxnSpPr>
          <p:nvPr/>
        </p:nvCxnSpPr>
        <p:spPr bwMode="auto">
          <a:xfrm flipH="1" flipV="0">
            <a:off x="8847562" y="1309687"/>
            <a:ext cx="1797843" cy="369093"/>
          </a:xfrm>
          <a:prstGeom prst="line">
            <a:avLst/>
          </a:prstGeom>
          <a:ln w="19049" cap="flat" cmpd="sng" algn="ctr">
            <a:solidFill>
              <a:schemeClr val="accent2"/>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pic>
        <p:nvPicPr>
          <p:cNvPr id="1132274147" name=""/>
          <p:cNvPicPr>
            <a:picLocks noChangeAspect="1"/>
          </p:cNvPicPr>
          <p:nvPr/>
        </p:nvPicPr>
        <p:blipFill>
          <a:blip r:embed="rId3"/>
          <a:stretch/>
        </p:blipFill>
        <p:spPr bwMode="auto">
          <a:xfrm flipH="0" flipV="0">
            <a:off x="1011972" y="453294"/>
            <a:ext cx="465136" cy="463631"/>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4576799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225352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01118139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193961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8132230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1041316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7882059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597444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0415487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991458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0344177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76924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116147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78806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68610343" name=""/>
          <p:cNvSpPr/>
          <p:nvPr/>
        </p:nvSpPr>
        <p:spPr bwMode="auto">
          <a:xfrm flipH="0" flipV="0">
            <a:off x="5540835" y="120788"/>
            <a:ext cx="2013905" cy="10452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1312923330" name=""/>
          <p:cNvSpPr txBox="1"/>
          <p:nvPr/>
        </p:nvSpPr>
        <p:spPr bwMode="auto">
          <a:xfrm flipH="0" flipV="0">
            <a:off x="6095999" y="455410"/>
            <a:ext cx="1100155"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latin typeface="Chilanka"/>
                <a:ea typeface="Chilanka"/>
                <a:cs typeface="Chilanka"/>
              </a:rPr>
              <a:t>サーバー</a:t>
            </a:r>
            <a:endParaRPr>
              <a:latin typeface="Chilanka"/>
              <a:cs typeface="Chilanka"/>
            </a:endParaRPr>
          </a:p>
        </p:txBody>
      </p:sp>
      <p:cxnSp>
        <p:nvCxnSpPr>
          <p:cNvPr id="262524269" name=""/>
          <p:cNvCxnSpPr>
            <a:cxnSpLocks/>
          </p:cNvCxnSpPr>
          <p:nvPr/>
        </p:nvCxnSpPr>
        <p:spPr bwMode="auto">
          <a:xfrm rot="5399977" flipH="0" flipV="0">
            <a:off x="-693995" y="3948530"/>
            <a:ext cx="5335684" cy="34815"/>
          </a:xfrm>
          <a:prstGeom prst="line">
            <a:avLst/>
          </a:prstGeom>
          <a:ln w="12699" cap="flat" cmpd="sng" algn="ctr">
            <a:solidFill>
              <a:schemeClr val="accent1">
                <a:shade val="5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1260223010" name=""/>
          <p:cNvCxnSpPr>
            <a:cxnSpLocks/>
          </p:cNvCxnSpPr>
          <p:nvPr/>
        </p:nvCxnSpPr>
        <p:spPr bwMode="auto">
          <a:xfrm rot="5399977" flipH="0" flipV="1">
            <a:off x="3976415" y="3894649"/>
            <a:ext cx="5355107" cy="19139"/>
          </a:xfrm>
          <a:prstGeom prst="line">
            <a:avLst/>
          </a:prstGeom>
          <a:ln w="12699" cap="flat" cmpd="sng" algn="ctr">
            <a:solidFill>
              <a:schemeClr val="accent1">
                <a:shade val="5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1701127871" name=""/>
          <p:cNvCxnSpPr>
            <a:cxnSpLocks/>
          </p:cNvCxnSpPr>
          <p:nvPr/>
        </p:nvCxnSpPr>
        <p:spPr bwMode="auto">
          <a:xfrm flipH="0" flipV="1">
            <a:off x="2700130" y="1344141"/>
            <a:ext cx="3395868" cy="0"/>
          </a:xfrm>
          <a:prstGeom prst="line">
            <a:avLst/>
          </a:prstGeom>
          <a:ln w="28575"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680056528" name=""/>
          <p:cNvSpPr txBox="1"/>
          <p:nvPr/>
        </p:nvSpPr>
        <p:spPr bwMode="auto">
          <a:xfrm flipH="0" flipV="0">
            <a:off x="2408402" y="1495719"/>
            <a:ext cx="4246646"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latin typeface="Chilanka"/>
                <a:ea typeface="Chilanka"/>
                <a:cs typeface="Chilanka"/>
              </a:rPr>
              <a:t>example.com/</a:t>
            </a:r>
            <a:r>
              <a:rPr lang="en-US" sz="1800" b="0" i="0" u="none" strike="noStrike" cap="none" spc="0">
                <a:solidFill>
                  <a:schemeClr val="tx1"/>
                </a:solidFill>
                <a:latin typeface="Chilanka"/>
                <a:ea typeface="Chilanka"/>
                <a:cs typeface="Chilanka"/>
              </a:rPr>
              <a:t>engineercafe</a:t>
            </a:r>
            <a:r>
              <a:rPr>
                <a:latin typeface="Chilanka"/>
                <a:ea typeface="Chilanka"/>
                <a:cs typeface="Chilanka"/>
              </a:rPr>
              <a:t>リクエスト</a:t>
            </a:r>
            <a:endParaRPr>
              <a:latin typeface="Chilanka"/>
              <a:cs typeface="Chilanka"/>
            </a:endParaRPr>
          </a:p>
        </p:txBody>
      </p:sp>
      <p:sp>
        <p:nvSpPr>
          <p:cNvPr id="480949110" name=""/>
          <p:cNvSpPr txBox="1"/>
          <p:nvPr/>
        </p:nvSpPr>
        <p:spPr bwMode="auto">
          <a:xfrm flipH="0" flipV="0">
            <a:off x="9019550" y="3612060"/>
            <a:ext cx="1726025"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latin typeface="Chilanka"/>
                <a:ea typeface="Chilanka"/>
                <a:cs typeface="Chilanka"/>
              </a:rPr>
              <a:t>json等を送る</a:t>
            </a:r>
            <a:endParaRPr sz="1200" b="0" i="0" u="none" strike="noStrike" cap="none" spc="0">
              <a:solidFill>
                <a:schemeClr val="tx1"/>
              </a:solidFill>
              <a:latin typeface="Chilanka"/>
              <a:cs typeface="Chilanka"/>
            </a:endParaRPr>
          </a:p>
        </p:txBody>
      </p:sp>
      <p:cxnSp>
        <p:nvCxnSpPr>
          <p:cNvPr id="1742524323" name=""/>
          <p:cNvCxnSpPr>
            <a:cxnSpLocks/>
          </p:cNvCxnSpPr>
          <p:nvPr/>
        </p:nvCxnSpPr>
        <p:spPr bwMode="auto">
          <a:xfrm flipH="0" flipV="1">
            <a:off x="6755625" y="1843583"/>
            <a:ext cx="997420" cy="84302"/>
          </a:xfrm>
          <a:prstGeom prst="line">
            <a:avLst/>
          </a:prstGeom>
          <a:ln w="19049" cap="flat" cmpd="sng" algn="ctr">
            <a:solidFill>
              <a:schemeClr val="accent2"/>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1661873023" name=""/>
          <p:cNvCxnSpPr>
            <a:cxnSpLocks/>
          </p:cNvCxnSpPr>
          <p:nvPr/>
        </p:nvCxnSpPr>
        <p:spPr bwMode="auto">
          <a:xfrm flipH="1" flipV="0">
            <a:off x="6755625" y="2366369"/>
            <a:ext cx="1104124" cy="472871"/>
          </a:xfrm>
          <a:prstGeom prst="line">
            <a:avLst/>
          </a:prstGeom>
          <a:ln w="19049" cap="flat" cmpd="sng" algn="ctr">
            <a:solidFill>
              <a:schemeClr val="accent2"/>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975361684" name=""/>
          <p:cNvSpPr/>
          <p:nvPr/>
        </p:nvSpPr>
        <p:spPr bwMode="auto">
          <a:xfrm flipH="0" flipV="0">
            <a:off x="1238301" y="181444"/>
            <a:ext cx="1779573" cy="10452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1051853677" name=""/>
          <p:cNvSpPr txBox="1"/>
          <p:nvPr/>
        </p:nvSpPr>
        <p:spPr bwMode="auto">
          <a:xfrm flipH="0" flipV="0">
            <a:off x="1442255" y="592425"/>
            <a:ext cx="1097996" cy="36611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a:latin typeface="Chilanka"/>
                <a:ea typeface="Chilanka"/>
                <a:cs typeface="Chilanka"/>
              </a:rPr>
              <a:t>ブラウザ</a:t>
            </a:r>
            <a:endParaRPr>
              <a:latin typeface="Chilanka"/>
              <a:cs typeface="Chilanka"/>
            </a:endParaRPr>
          </a:p>
        </p:txBody>
      </p:sp>
      <p:sp>
        <p:nvSpPr>
          <p:cNvPr id="1883900055" name=""/>
          <p:cNvSpPr/>
          <p:nvPr/>
        </p:nvSpPr>
        <p:spPr bwMode="auto">
          <a:xfrm flipH="0" flipV="0">
            <a:off x="7936733" y="1058636"/>
            <a:ext cx="1809749" cy="968373"/>
          </a:xfrm>
          <a:prstGeom prst="trapezoid">
            <a:avLst>
              <a:gd name="adj" fmla="val 2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1673188713" name=""/>
          <p:cNvSpPr txBox="1"/>
          <p:nvPr/>
        </p:nvSpPr>
        <p:spPr bwMode="auto">
          <a:xfrm flipH="0" flipV="0">
            <a:off x="8078168" y="1226665"/>
            <a:ext cx="1669394" cy="6404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latin typeface="Chilanka"/>
                <a:ea typeface="Chilanka"/>
                <a:cs typeface="Chilanka"/>
              </a:rPr>
              <a:t>React server runtime</a:t>
            </a:r>
            <a:endParaRPr>
              <a:latin typeface="Chilanka"/>
              <a:cs typeface="Chilanka"/>
            </a:endParaRPr>
          </a:p>
        </p:txBody>
      </p:sp>
      <p:cxnSp>
        <p:nvCxnSpPr>
          <p:cNvPr id="403755832" name=""/>
          <p:cNvCxnSpPr>
            <a:cxnSpLocks/>
          </p:cNvCxnSpPr>
          <p:nvPr/>
        </p:nvCxnSpPr>
        <p:spPr bwMode="auto">
          <a:xfrm flipH="0" flipV="0">
            <a:off x="9809975" y="1965451"/>
            <a:ext cx="1621648" cy="2050922"/>
          </a:xfrm>
          <a:prstGeom prst="line">
            <a:avLst/>
          </a:prstGeom>
          <a:ln w="19049" cap="flat" cmpd="sng" algn="ctr">
            <a:solidFill>
              <a:schemeClr val="accent2"/>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845080421" name=""/>
          <p:cNvCxnSpPr>
            <a:cxnSpLocks/>
          </p:cNvCxnSpPr>
          <p:nvPr/>
        </p:nvCxnSpPr>
        <p:spPr bwMode="auto">
          <a:xfrm flipH="1" flipV="1">
            <a:off x="9610942" y="2226584"/>
            <a:ext cx="1503182" cy="2107289"/>
          </a:xfrm>
          <a:prstGeom prst="line">
            <a:avLst/>
          </a:prstGeom>
          <a:ln w="19049" cap="flat" cmpd="sng" algn="ctr">
            <a:solidFill>
              <a:schemeClr val="accent2"/>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92697239" name=""/>
          <p:cNvSpPr/>
          <p:nvPr/>
        </p:nvSpPr>
        <p:spPr bwMode="auto">
          <a:xfrm flipH="0" flipV="0">
            <a:off x="10744497" y="4500394"/>
            <a:ext cx="1138806" cy="1118334"/>
          </a:xfrm>
          <a:prstGeom prst="can">
            <a:avLst>
              <a:gd name="adj" fmla="val 25000"/>
            </a:avLst>
          </a:prstGeom>
          <a:solidFill>
            <a:schemeClr val="bg1"/>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1693384210" name=""/>
          <p:cNvSpPr txBox="1"/>
          <p:nvPr/>
        </p:nvSpPr>
        <p:spPr bwMode="auto">
          <a:xfrm flipH="0" flipV="0">
            <a:off x="11023896" y="4984749"/>
            <a:ext cx="434523" cy="36611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a:latin typeface="Chilanka"/>
                <a:ea typeface="Chilanka"/>
                <a:cs typeface="Chilanka"/>
              </a:rPr>
              <a:t>DB</a:t>
            </a:r>
            <a:endParaRPr>
              <a:latin typeface="Chilanka"/>
              <a:cs typeface="Chilanka"/>
            </a:endParaRPr>
          </a:p>
        </p:txBody>
      </p:sp>
      <p:sp>
        <p:nvSpPr>
          <p:cNvPr id="1637267201" name=""/>
          <p:cNvSpPr txBox="1"/>
          <p:nvPr/>
        </p:nvSpPr>
        <p:spPr bwMode="auto">
          <a:xfrm flipH="0" flipV="0">
            <a:off x="3874978" y="2863215"/>
            <a:ext cx="2050033"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endParaRPr>
              <a:latin typeface="Chilanka"/>
              <a:cs typeface="Chilanka"/>
            </a:endParaRPr>
          </a:p>
        </p:txBody>
      </p:sp>
      <p:cxnSp>
        <p:nvCxnSpPr>
          <p:cNvPr id="1105911120" name=""/>
          <p:cNvCxnSpPr>
            <a:cxnSpLocks/>
          </p:cNvCxnSpPr>
          <p:nvPr/>
        </p:nvCxnSpPr>
        <p:spPr bwMode="auto">
          <a:xfrm flipH="1" flipV="0">
            <a:off x="1991254" y="1867105"/>
            <a:ext cx="3582495" cy="508105"/>
          </a:xfrm>
          <a:prstGeom prst="line">
            <a:avLst/>
          </a:prstGeom>
          <a:ln w="19049" cap="flat" cmpd="sng" algn="ctr">
            <a:solidFill>
              <a:schemeClr val="accent4"/>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59804849" name=""/>
          <p:cNvSpPr/>
          <p:nvPr/>
        </p:nvSpPr>
        <p:spPr bwMode="auto">
          <a:xfrm flipH="0" flipV="0">
            <a:off x="1128749" y="1412874"/>
            <a:ext cx="682623" cy="1381124"/>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694287298" name=""/>
          <p:cNvSpPr txBox="1"/>
          <p:nvPr/>
        </p:nvSpPr>
        <p:spPr bwMode="auto">
          <a:xfrm flipH="0" flipV="0">
            <a:off x="303249" y="2000250"/>
            <a:ext cx="1547484" cy="36611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a:latin typeface="Chilanka"/>
                <a:ea typeface="Chilanka"/>
                <a:cs typeface="Chilanka"/>
              </a:rPr>
              <a:t>loading state</a:t>
            </a:r>
            <a:endParaRPr>
              <a:latin typeface="Chilanka"/>
              <a:cs typeface="Chilanka"/>
            </a:endParaRPr>
          </a:p>
        </p:txBody>
      </p:sp>
      <p:cxnSp>
        <p:nvCxnSpPr>
          <p:cNvPr id="2043626662" name=""/>
          <p:cNvCxnSpPr>
            <a:cxnSpLocks/>
          </p:cNvCxnSpPr>
          <p:nvPr/>
        </p:nvCxnSpPr>
        <p:spPr bwMode="auto">
          <a:xfrm flipH="1" flipV="1">
            <a:off x="2279318" y="3095624"/>
            <a:ext cx="3816680" cy="0"/>
          </a:xfrm>
          <a:prstGeom prst="line">
            <a:avLst/>
          </a:prstGeom>
          <a:ln w="28575" cap="flat" cmpd="sng" algn="ctr">
            <a:solidFill>
              <a:schemeClr val="tx2"/>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353194461" name=""/>
          <p:cNvSpPr txBox="1"/>
          <p:nvPr/>
        </p:nvSpPr>
        <p:spPr bwMode="auto">
          <a:xfrm flipH="0" flipV="0">
            <a:off x="2747999" y="3000375"/>
            <a:ext cx="183636" cy="36611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endParaRPr>
              <a:latin typeface="Chilanka"/>
              <a:cs typeface="Chilanka"/>
            </a:endParaRPr>
          </a:p>
        </p:txBody>
      </p:sp>
      <p:sp>
        <p:nvSpPr>
          <p:cNvPr id="2027563048" name=""/>
          <p:cNvSpPr txBox="1"/>
          <p:nvPr/>
        </p:nvSpPr>
        <p:spPr bwMode="auto">
          <a:xfrm flipH="0" flipV="0">
            <a:off x="6709491" y="2914109"/>
            <a:ext cx="2469682" cy="6404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latin typeface="Chilanka"/>
                <a:ea typeface="Chilanka"/>
                <a:cs typeface="Chilanka"/>
              </a:rPr>
              <a:t>変化した部分のhtmlを送る</a:t>
            </a:r>
            <a:endParaRPr>
              <a:latin typeface="Chilanka"/>
              <a:cs typeface="Chilanka"/>
            </a:endParaRPr>
          </a:p>
        </p:txBody>
      </p:sp>
      <p:sp>
        <p:nvSpPr>
          <p:cNvPr id="1094530393" name=""/>
          <p:cNvSpPr txBox="1"/>
          <p:nvPr/>
        </p:nvSpPr>
        <p:spPr bwMode="auto">
          <a:xfrm flipH="0" flipV="0">
            <a:off x="3273779" y="317499"/>
            <a:ext cx="1097996" cy="36611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a:latin typeface="Chilanka"/>
                <a:ea typeface="Chilanka"/>
                <a:cs typeface="Chilanka"/>
              </a:rPr>
              <a:t>前の続き</a:t>
            </a:r>
            <a:endParaRPr>
              <a:latin typeface="Chilanka"/>
              <a:cs typeface="Chilanka"/>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011278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800565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059111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98048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942872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25243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37558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50804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0949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618730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27563048"/>
                                        </p:tgtEl>
                                        <p:attrNameLst>
                                          <p:attrName>style.visibility</p:attrName>
                                        </p:attrNameLst>
                                      </p:cBhvr>
                                      <p:to>
                                        <p:strVal val="visible"/>
                                      </p:to>
                                    </p:set>
                                  </p:childTnLst>
                                </p:cTn>
                              </p:par>
                            </p:childTnLst>
                          </p:cTn>
                        </p:par>
                      </p:childTnLst>
                    </p:cTn>
                  </p:par>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3626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74534347" name="Title 1"/>
          <p:cNvSpPr>
            <a:spLocks noGrp="1"/>
          </p:cNvSpPr>
          <p:nvPr>
            <p:ph type="title"/>
          </p:nvPr>
        </p:nvSpPr>
        <p:spPr bwMode="auto">
          <a:xfrm>
            <a:off x="774699" y="2397125"/>
            <a:ext cx="10515600" cy="1325562"/>
          </a:xfrm>
        </p:spPr>
        <p:txBody>
          <a:bodyPr vertOverflow="overflow" horzOverflow="overflow" vert="horz" wrap="square" lIns="91440" tIns="45720" rIns="91440" bIns="45720" numCol="1" spcCol="0" rtlCol="0" fromWordArt="0" anchor="ctr" anchorCtr="0" forceAA="0" upright="0" compatLnSpc="0">
            <a:normAutofit fontScale="90000" lnSpcReduction="2000"/>
          </a:bodyPr>
          <a:lstStyle/>
          <a:p>
            <a:pPr marL="449094" indent="-449094">
              <a:buFont typeface="Arial"/>
              <a:buChar char="•"/>
              <a:defRPr/>
            </a:pPr>
            <a:r>
              <a:rPr>
                <a:solidFill>
                  <a:schemeClr val="tx1"/>
                </a:solidFill>
                <a:latin typeface="Chilanka"/>
                <a:ea typeface="Chilanka"/>
                <a:cs typeface="Chilanka"/>
              </a:rPr>
              <a:t>SSRモデルでは静的</a:t>
            </a:r>
            <a:r>
              <a:rPr>
                <a:solidFill>
                  <a:schemeClr val="tx1"/>
                </a:solidFill>
                <a:latin typeface="Chilanka"/>
                <a:ea typeface="Chilanka"/>
                <a:cs typeface="Chilanka"/>
              </a:rPr>
              <a:t>htmlをCDNにおけない</a:t>
            </a:r>
            <a:r>
              <a:rPr>
                <a:solidFill>
                  <a:schemeClr val="tx1"/>
                </a:solidFill>
                <a:latin typeface="Chilanka"/>
                <a:ea typeface="Chilanka"/>
                <a:cs typeface="Chilanka"/>
              </a:rPr>
              <a:t>CSRモデルではCDNに置けていたがリクエストにすぐ答えらたが</a:t>
            </a:r>
            <a:endParaRPr>
              <a:solidFill>
                <a:schemeClr val="tx1"/>
              </a:solidFill>
              <a:latin typeface="Chilanka"/>
              <a:cs typeface="Chilanka"/>
            </a:endParaRPr>
          </a:p>
        </p:txBody>
      </p:sp>
      <p:sp>
        <p:nvSpPr>
          <p:cNvPr id="502501568" name=""/>
          <p:cNvSpPr txBox="1"/>
          <p:nvPr/>
        </p:nvSpPr>
        <p:spPr bwMode="auto">
          <a:xfrm flipH="0" flipV="0">
            <a:off x="883219" y="386291"/>
            <a:ext cx="5212780" cy="640440"/>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sz="3600" b="1">
                <a:solidFill>
                  <a:schemeClr val="bg1"/>
                </a:solidFill>
                <a:latin typeface="Chilanka"/>
                <a:ea typeface="Chilanka"/>
                <a:cs typeface="Chilanka"/>
              </a:rPr>
              <a:t>良くないかもしれない点</a:t>
            </a:r>
            <a:endParaRPr sz="3600" b="1">
              <a:solidFill>
                <a:schemeClr val="bg1"/>
              </a:solidFill>
              <a:latin typeface="Chilanka"/>
              <a:cs typeface="Chilanka"/>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45540511" name=""/>
          <p:cNvSpPr/>
          <p:nvPr/>
        </p:nvSpPr>
        <p:spPr bwMode="auto">
          <a:xfrm flipH="0" flipV="0">
            <a:off x="971321" y="252875"/>
            <a:ext cx="2039866" cy="10452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sp>
      <p:sp>
        <p:nvSpPr>
          <p:cNvPr id="192949986" name=""/>
          <p:cNvSpPr txBox="1"/>
          <p:nvPr/>
        </p:nvSpPr>
        <p:spPr bwMode="auto">
          <a:xfrm flipH="0" flipV="0">
            <a:off x="1442256" y="592426"/>
            <a:ext cx="1097996" cy="36611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a:t>ブラウザ</a:t>
            </a:r>
            <a:endParaRPr/>
          </a:p>
        </p:txBody>
      </p:sp>
      <p:sp>
        <p:nvSpPr>
          <p:cNvPr id="1439014286" name=""/>
          <p:cNvSpPr txBox="1"/>
          <p:nvPr/>
        </p:nvSpPr>
        <p:spPr bwMode="auto">
          <a:xfrm flipH="0" flipV="0">
            <a:off x="8113207" y="592426"/>
            <a:ext cx="1097996" cy="36611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a:t>サーバー</a:t>
            </a:r>
            <a:endParaRPr/>
          </a:p>
        </p:txBody>
      </p:sp>
      <p:cxnSp>
        <p:nvCxnSpPr>
          <p:cNvPr id="401082818" name=""/>
          <p:cNvCxnSpPr>
            <a:cxnSpLocks/>
            <a:stCxn id="1345540511" idx="4"/>
          </p:cNvCxnSpPr>
          <p:nvPr/>
        </p:nvCxnSpPr>
        <p:spPr bwMode="auto">
          <a:xfrm rot="5399977" flipH="0" flipV="0">
            <a:off x="-693995" y="3948531"/>
            <a:ext cx="5335684" cy="34816"/>
          </a:xfrm>
          <a:prstGeom prst="line">
            <a:avLst/>
          </a:prstGeom>
          <a:ln w="12699" cap="flat" cmpd="sng" algn="ctr">
            <a:solidFill>
              <a:schemeClr val="accent1">
                <a:shade val="5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1277300737" name=""/>
          <p:cNvCxnSpPr>
            <a:cxnSpLocks/>
          </p:cNvCxnSpPr>
          <p:nvPr/>
        </p:nvCxnSpPr>
        <p:spPr bwMode="auto">
          <a:xfrm flipH="0" flipV="1">
            <a:off x="3416695" y="1298097"/>
            <a:ext cx="3338114" cy="0"/>
          </a:xfrm>
          <a:prstGeom prst="line">
            <a:avLst/>
          </a:prstGeom>
          <a:ln w="28575"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075406327" name=""/>
          <p:cNvSpPr txBox="1"/>
          <p:nvPr/>
        </p:nvSpPr>
        <p:spPr bwMode="auto">
          <a:xfrm flipH="0" flipV="0">
            <a:off x="3642278" y="1453666"/>
            <a:ext cx="3007276"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t>example.com リクエスト</a:t>
            </a:r>
            <a:endParaRPr/>
          </a:p>
        </p:txBody>
      </p:sp>
      <p:cxnSp>
        <p:nvCxnSpPr>
          <p:cNvPr id="1069835051" name=""/>
          <p:cNvCxnSpPr>
            <a:cxnSpLocks/>
          </p:cNvCxnSpPr>
          <p:nvPr/>
        </p:nvCxnSpPr>
        <p:spPr bwMode="auto">
          <a:xfrm flipH="1" flipV="0">
            <a:off x="3440759" y="1911226"/>
            <a:ext cx="3314050" cy="0"/>
          </a:xfrm>
          <a:prstGeom prst="line">
            <a:avLst/>
          </a:prstGeom>
          <a:ln w="1904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843666775" name=""/>
          <p:cNvSpPr txBox="1"/>
          <p:nvPr/>
        </p:nvSpPr>
        <p:spPr bwMode="auto">
          <a:xfrm flipH="0" flipV="0">
            <a:off x="3733993" y="2027012"/>
            <a:ext cx="1855341"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a:t>htmlをかえす</a:t>
            </a:r>
            <a:r>
              <a:rPr/>
              <a:t>ex. intex.html</a:t>
            </a:r>
            <a:endParaRPr/>
          </a:p>
        </p:txBody>
      </p:sp>
      <p:sp>
        <p:nvSpPr>
          <p:cNvPr id="532649188" name=""/>
          <p:cNvSpPr txBox="1"/>
          <p:nvPr/>
        </p:nvSpPr>
        <p:spPr bwMode="auto">
          <a:xfrm flipH="0" flipV="0">
            <a:off x="9329532" y="3691260"/>
            <a:ext cx="1016888" cy="2746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lang="en-US" sz="1200" b="0" i="0" u="none" strike="noStrike" cap="none" spc="0">
                <a:solidFill>
                  <a:schemeClr val="tx1"/>
                </a:solidFill>
                <a:latin typeface="Arial"/>
                <a:ea typeface="Arial"/>
                <a:cs typeface="Arial"/>
              </a:rPr>
              <a:t>jsonかえす</a:t>
            </a:r>
            <a:endParaRPr/>
          </a:p>
        </p:txBody>
      </p:sp>
      <p:sp>
        <p:nvSpPr>
          <p:cNvPr id="1317074232" name=""/>
          <p:cNvSpPr/>
          <p:nvPr/>
        </p:nvSpPr>
        <p:spPr bwMode="auto">
          <a:xfrm flipH="0" flipV="0">
            <a:off x="1157477" y="1940320"/>
            <a:ext cx="620144" cy="1054883"/>
          </a:xfrm>
          <a:prstGeom prst="curvedRigh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sp>
      <p:sp>
        <p:nvSpPr>
          <p:cNvPr id="207792602" name=""/>
          <p:cNvSpPr txBox="1"/>
          <p:nvPr/>
        </p:nvSpPr>
        <p:spPr bwMode="auto">
          <a:xfrm flipH="0" flipV="0">
            <a:off x="362973" y="2284882"/>
            <a:ext cx="1762774"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a:t>htmlを読み込む</a:t>
            </a:r>
            <a:endParaRPr/>
          </a:p>
        </p:txBody>
      </p:sp>
      <p:sp>
        <p:nvSpPr>
          <p:cNvPr id="615342672" name=""/>
          <p:cNvSpPr txBox="1"/>
          <p:nvPr/>
        </p:nvSpPr>
        <p:spPr bwMode="auto">
          <a:xfrm flipH="0" flipV="0">
            <a:off x="2956890" y="2995203"/>
            <a:ext cx="4635505" cy="5794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sz="1600"/>
              <a:t>JS バンドルをexample.com/main.jsをリクエスト</a:t>
            </a:r>
            <a:r>
              <a:rPr sz="1600"/>
              <a:t>(ここがサーバーアイランドの部分）</a:t>
            </a:r>
            <a:endParaRPr sz="1600"/>
          </a:p>
        </p:txBody>
      </p:sp>
      <p:cxnSp>
        <p:nvCxnSpPr>
          <p:cNvPr id="242757507" name=""/>
          <p:cNvCxnSpPr>
            <a:cxnSpLocks/>
          </p:cNvCxnSpPr>
          <p:nvPr/>
        </p:nvCxnSpPr>
        <p:spPr bwMode="auto">
          <a:xfrm flipH="0" flipV="1">
            <a:off x="3386771" y="2786062"/>
            <a:ext cx="3513250" cy="0"/>
          </a:xfrm>
          <a:prstGeom prst="line">
            <a:avLst/>
          </a:prstGeom>
          <a:ln w="28575"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706383482" name=""/>
          <p:cNvSpPr txBox="1"/>
          <p:nvPr/>
        </p:nvSpPr>
        <p:spPr bwMode="auto">
          <a:xfrm flipH="0" flipV="0">
            <a:off x="8723149" y="2141764"/>
            <a:ext cx="3384911" cy="2746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endParaRPr sz="1200"/>
          </a:p>
        </p:txBody>
      </p:sp>
      <p:sp>
        <p:nvSpPr>
          <p:cNvPr id="1539705812" name=""/>
          <p:cNvSpPr/>
          <p:nvPr/>
        </p:nvSpPr>
        <p:spPr bwMode="auto">
          <a:xfrm flipH="0" flipV="0">
            <a:off x="10796442" y="3260069"/>
            <a:ext cx="1233147" cy="1411740"/>
          </a:xfrm>
          <a:prstGeom prst="can">
            <a:avLst>
              <a:gd name="adj" fmla="val 25000"/>
            </a:avLst>
          </a:prstGeom>
          <a:solidFill>
            <a:schemeClr val="bg1"/>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
        <p:nvSpPr>
          <p:cNvPr id="803276866" name=""/>
          <p:cNvSpPr txBox="1"/>
          <p:nvPr/>
        </p:nvSpPr>
        <p:spPr bwMode="auto">
          <a:xfrm flipH="0" flipV="0">
            <a:off x="10906740" y="3838646"/>
            <a:ext cx="906782" cy="3051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sz="1400"/>
              <a:t>db</a:t>
            </a:r>
            <a:endParaRPr sz="1400"/>
          </a:p>
        </p:txBody>
      </p:sp>
      <p:cxnSp>
        <p:nvCxnSpPr>
          <p:cNvPr id="1442592159" name=""/>
          <p:cNvCxnSpPr>
            <a:cxnSpLocks/>
          </p:cNvCxnSpPr>
          <p:nvPr/>
        </p:nvCxnSpPr>
        <p:spPr bwMode="auto">
          <a:xfrm flipH="0" flipV="1">
            <a:off x="7760721" y="2518833"/>
            <a:ext cx="901483" cy="503060"/>
          </a:xfrm>
          <a:prstGeom prst="line">
            <a:avLst/>
          </a:prstGeom>
          <a:ln w="19049" cap="flat" cmpd="sng" algn="ctr">
            <a:solidFill>
              <a:schemeClr val="accent2"/>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1980457710" name=""/>
          <p:cNvCxnSpPr>
            <a:cxnSpLocks/>
          </p:cNvCxnSpPr>
          <p:nvPr/>
        </p:nvCxnSpPr>
        <p:spPr bwMode="auto">
          <a:xfrm flipH="1" flipV="1">
            <a:off x="9993438" y="3021894"/>
            <a:ext cx="704523" cy="874886"/>
          </a:xfrm>
          <a:prstGeom prst="line">
            <a:avLst/>
          </a:prstGeom>
          <a:ln w="19049" cap="flat" cmpd="sng" algn="ctr">
            <a:solidFill>
              <a:schemeClr val="accent2"/>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978304453" name=""/>
          <p:cNvSpPr txBox="1"/>
          <p:nvPr/>
        </p:nvSpPr>
        <p:spPr bwMode="auto">
          <a:xfrm flipH="0" flipV="0">
            <a:off x="2601202" y="5059292"/>
            <a:ext cx="4077704"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a:t>完成したページを表示する.!!!!</a:t>
            </a:r>
            <a:endParaRPr/>
          </a:p>
        </p:txBody>
      </p:sp>
      <p:sp>
        <p:nvSpPr>
          <p:cNvPr id="1423063877" name=""/>
          <p:cNvSpPr txBox="1"/>
          <p:nvPr/>
        </p:nvSpPr>
        <p:spPr bwMode="auto">
          <a:xfrm flipH="0" flipV="0">
            <a:off x="3733993" y="179916"/>
            <a:ext cx="2153178" cy="48803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sz="2600" b="1">
                <a:latin typeface="Chilanka"/>
                <a:ea typeface="Chilanka"/>
                <a:cs typeface="Chilanka"/>
              </a:rPr>
              <a:t>Server Island</a:t>
            </a:r>
            <a:endParaRPr sz="2600" b="1">
              <a:latin typeface="Chilanka"/>
              <a:cs typeface="Chilanka"/>
            </a:endParaRPr>
          </a:p>
        </p:txBody>
      </p:sp>
      <p:sp>
        <p:nvSpPr>
          <p:cNvPr id="64461815" name=""/>
          <p:cNvSpPr/>
          <p:nvPr/>
        </p:nvSpPr>
        <p:spPr bwMode="auto">
          <a:xfrm flipH="0" flipV="0">
            <a:off x="7045311" y="252875"/>
            <a:ext cx="2013905" cy="10452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p>
            <a:pPr>
              <a:defRPr/>
            </a:pPr>
            <a:endParaRPr/>
          </a:p>
        </p:txBody>
      </p:sp>
      <p:cxnSp>
        <p:nvCxnSpPr>
          <p:cNvPr id="1399091868" name=""/>
          <p:cNvCxnSpPr>
            <a:cxnSpLocks/>
            <a:stCxn id="64461815" idx="4"/>
          </p:cNvCxnSpPr>
          <p:nvPr/>
        </p:nvCxnSpPr>
        <p:spPr bwMode="auto">
          <a:xfrm rot="5399977" flipH="0" flipV="1">
            <a:off x="5420077" y="3930284"/>
            <a:ext cx="5386260" cy="121886"/>
          </a:xfrm>
          <a:prstGeom prst="line">
            <a:avLst/>
          </a:prstGeom>
          <a:ln w="12699" cap="flat" cmpd="sng" algn="ctr">
            <a:solidFill>
              <a:schemeClr val="accent1">
                <a:shade val="5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sp>
        <p:nvSpPr>
          <p:cNvPr id="429316585" name=""/>
          <p:cNvSpPr txBox="1"/>
          <p:nvPr/>
        </p:nvSpPr>
        <p:spPr bwMode="auto">
          <a:xfrm flipH="0" flipV="0">
            <a:off x="7538755" y="677333"/>
            <a:ext cx="1097996" cy="36611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a:t>サーバー</a:t>
            </a:r>
            <a:endParaRPr/>
          </a:p>
        </p:txBody>
      </p:sp>
      <p:cxnSp>
        <p:nvCxnSpPr>
          <p:cNvPr id="0" name=""/>
          <p:cNvCxnSpPr>
            <a:cxnSpLocks/>
          </p:cNvCxnSpPr>
          <p:nvPr/>
        </p:nvCxnSpPr>
        <p:spPr bwMode="auto">
          <a:xfrm flipH="1" flipV="0">
            <a:off x="3386771" y="4095749"/>
            <a:ext cx="3291416" cy="0"/>
          </a:xfrm>
          <a:prstGeom prst="line">
            <a:avLst/>
          </a:prstGeom>
          <a:ln w="28575"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788743960" name=""/>
          <p:cNvSpPr/>
          <p:nvPr/>
        </p:nvSpPr>
        <p:spPr bwMode="auto">
          <a:xfrm flipH="0" flipV="0">
            <a:off x="1157477" y="4071052"/>
            <a:ext cx="620143" cy="1054882"/>
          </a:xfrm>
          <a:prstGeom prst="curvedRigh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sp>
      <p:sp>
        <p:nvSpPr>
          <p:cNvPr id="874125557" name=""/>
          <p:cNvSpPr txBox="1"/>
          <p:nvPr/>
        </p:nvSpPr>
        <p:spPr bwMode="auto">
          <a:xfrm flipH="0" flipV="0">
            <a:off x="3694666" y="4328583"/>
            <a:ext cx="2215653" cy="36611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a:t>静的htmlを送り返す</a:t>
            </a:r>
            <a:endParaRPr/>
          </a:p>
        </p:txBody>
      </p:sp>
      <p:sp>
        <p:nvSpPr>
          <p:cNvPr id="78098379" name=""/>
          <p:cNvSpPr/>
          <p:nvPr/>
        </p:nvSpPr>
        <p:spPr bwMode="auto">
          <a:xfrm flipH="0" flipV="0">
            <a:off x="8805826" y="2228194"/>
            <a:ext cx="1323506" cy="703509"/>
          </a:xfrm>
          <a:prstGeom prst="trapezoid">
            <a:avLst>
              <a:gd name="adj" fmla="val 2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681465395" name=""/>
          <p:cNvSpPr txBox="1"/>
          <p:nvPr/>
        </p:nvSpPr>
        <p:spPr bwMode="auto">
          <a:xfrm flipH="0" flipV="0">
            <a:off x="8830123" y="2330781"/>
            <a:ext cx="1675874" cy="6404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latin typeface="Chilanka"/>
                <a:ea typeface="Chilanka"/>
                <a:cs typeface="Chilanka"/>
              </a:rPr>
              <a:t>Astro server runtime</a:t>
            </a:r>
            <a:endParaRPr>
              <a:latin typeface="Chilanka"/>
              <a:cs typeface="Chilanka"/>
            </a:endParaRPr>
          </a:p>
        </p:txBody>
      </p:sp>
      <p:cxnSp>
        <p:nvCxnSpPr>
          <p:cNvPr id="694238808" name=""/>
          <p:cNvCxnSpPr>
            <a:cxnSpLocks/>
          </p:cNvCxnSpPr>
          <p:nvPr/>
        </p:nvCxnSpPr>
        <p:spPr bwMode="auto">
          <a:xfrm flipH="0" flipV="0">
            <a:off x="10345700" y="2644824"/>
            <a:ext cx="513882" cy="498425"/>
          </a:xfrm>
          <a:prstGeom prst="line">
            <a:avLst/>
          </a:prstGeom>
          <a:ln w="19049" cap="flat" cmpd="sng" algn="ctr">
            <a:solidFill>
              <a:schemeClr val="accent2"/>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1868538845" name=""/>
          <p:cNvCxnSpPr>
            <a:cxnSpLocks/>
          </p:cNvCxnSpPr>
          <p:nvPr/>
        </p:nvCxnSpPr>
        <p:spPr bwMode="auto">
          <a:xfrm flipH="1" flipV="0">
            <a:off x="7744074" y="3196166"/>
            <a:ext cx="1178758" cy="1100040"/>
          </a:xfrm>
          <a:prstGeom prst="line">
            <a:avLst/>
          </a:prstGeom>
          <a:ln w="19049" cap="flat" cmpd="sng" algn="ctr">
            <a:solidFill>
              <a:schemeClr val="accent2"/>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555258983" name=""/>
          <p:cNvSpPr txBox="1"/>
          <p:nvPr/>
        </p:nvSpPr>
        <p:spPr bwMode="auto">
          <a:xfrm flipH="0" flipV="0">
            <a:off x="8128487" y="3965940"/>
            <a:ext cx="1044247" cy="82332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lang="en-US" sz="1200" b="0" i="0" u="none" strike="noStrike" cap="none" spc="0">
                <a:solidFill>
                  <a:schemeClr val="tx1"/>
                </a:solidFill>
                <a:latin typeface="Arial"/>
                <a:ea typeface="Arial"/>
                <a:cs typeface="Arial"/>
              </a:rPr>
              <a:t>server islandの部分のhtmlとかえす</a:t>
            </a:r>
            <a:endParaRPr/>
          </a:p>
        </p:txBody>
      </p:sp>
      <p:pic>
        <p:nvPicPr>
          <p:cNvPr id="1336376499" name=""/>
          <p:cNvPicPr>
            <a:picLocks noChangeAspect="1"/>
          </p:cNvPicPr>
          <p:nvPr/>
        </p:nvPicPr>
        <p:blipFill>
          <a:blip r:embed="rId3"/>
          <a:stretch/>
        </p:blipFill>
        <p:spPr bwMode="auto">
          <a:xfrm flipH="0" flipV="0">
            <a:off x="924909" y="494914"/>
            <a:ext cx="465136" cy="463631"/>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773007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754063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698350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436667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170742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779260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275750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53426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425921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42388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804577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6491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685388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552589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41255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743960"/>
                                        </p:tgtEl>
                                        <p:attrNameLst>
                                          <p:attrName>style.visibility</p:attrName>
                                        </p:attrNameLst>
                                      </p:cBhvr>
                                      <p:to>
                                        <p:strVal val="visible"/>
                                      </p:to>
                                    </p:set>
                                  </p:childTnLst>
                                </p:cTn>
                              </p:par>
                            </p:childTnLst>
                          </p:cTn>
                        </p:par>
                      </p:childTnLst>
                    </p:cTn>
                  </p:par>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8304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88638876" name="Title 1"/>
          <p:cNvSpPr>
            <a:spLocks noGrp="1"/>
          </p:cNvSpPr>
          <p:nvPr>
            <p:ph type="title"/>
          </p:nvPr>
        </p:nvSpPr>
        <p:spPr bwMode="auto">
          <a:xfrm flipH="0" flipV="0">
            <a:off x="609599" y="274638"/>
            <a:ext cx="2026733" cy="1143000"/>
          </a:xfrm>
        </p:spPr>
        <p:txBody>
          <a:bodyPr/>
          <a:lstStyle/>
          <a:p>
            <a:pPr>
              <a:defRPr/>
            </a:pPr>
            <a:r>
              <a:rPr b="1">
                <a:latin typeface="Chilanka"/>
                <a:ea typeface="Chilanka"/>
                <a:cs typeface="Chilanka"/>
              </a:rPr>
              <a:t>良い点</a:t>
            </a:r>
            <a:endParaRPr b="1"/>
          </a:p>
        </p:txBody>
      </p:sp>
      <p:sp>
        <p:nvSpPr>
          <p:cNvPr id="362401233" name="Content Placeholder 2"/>
          <p:cNvSpPr>
            <a:spLocks noGrp="1"/>
          </p:cNvSpPr>
          <p:nvPr>
            <p:ph idx="1"/>
          </p:nvPr>
        </p:nvSpPr>
        <p:spPr bwMode="auto"/>
        <p:txBody>
          <a:bodyPr/>
          <a:lstStyle/>
          <a:p>
            <a:pPr>
              <a:defRPr/>
            </a:pPr>
            <a:r>
              <a:rPr sz="3600">
                <a:solidFill>
                  <a:schemeClr val="tx1"/>
                </a:solidFill>
                <a:latin typeface="Chilanka"/>
                <a:ea typeface="Chilanka"/>
                <a:cs typeface="Chilanka"/>
              </a:rPr>
              <a:t>静的htmlをcd</a:t>
            </a:r>
            <a:r>
              <a:rPr sz="3600">
                <a:solidFill>
                  <a:schemeClr val="tx1"/>
                </a:solidFill>
                <a:latin typeface="Chilanka"/>
                <a:ea typeface="Chilanka"/>
                <a:cs typeface="Chilanka"/>
              </a:rPr>
              <a:t>nにおける</a:t>
            </a:r>
            <a:r>
              <a:rPr sz="3600">
                <a:solidFill>
                  <a:schemeClr val="tx1"/>
                </a:solidFill>
                <a:latin typeface="Chilanka"/>
                <a:ea typeface="Chilanka"/>
                <a:cs typeface="Chilanka"/>
              </a:rPr>
              <a:t>ので</a:t>
            </a:r>
            <a:r>
              <a:rPr sz="3600">
                <a:solidFill>
                  <a:schemeClr val="tx1"/>
                </a:solidFill>
                <a:latin typeface="Chilanka"/>
                <a:ea typeface="Chilanka"/>
                <a:cs typeface="Chilanka"/>
              </a:rPr>
              <a:t>ssrモデルと比べると設計が楽</a:t>
            </a:r>
            <a:endParaRPr sz="3600">
              <a:solidFill>
                <a:schemeClr val="tx1"/>
              </a:solidFill>
              <a:latin typeface="Chilanka"/>
              <a:cs typeface="Chilanka"/>
            </a:endParaRPr>
          </a:p>
          <a:p>
            <a:pPr>
              <a:defRPr/>
            </a:pPr>
            <a:r>
              <a:rPr sz="3600">
                <a:solidFill>
                  <a:schemeClr val="tx1"/>
                </a:solidFill>
                <a:latin typeface="Chilanka"/>
                <a:ea typeface="Chilanka"/>
                <a:cs typeface="Chilanka"/>
              </a:rPr>
              <a:t>Javascriptの量が少ない</a:t>
            </a:r>
            <a:r>
              <a:rPr sz="3600">
                <a:solidFill>
                  <a:schemeClr val="tx1"/>
                </a:solidFill>
                <a:latin typeface="Chilanka"/>
                <a:ea typeface="Chilanka"/>
                <a:cs typeface="Chilanka"/>
              </a:rPr>
              <a:t>のでパフォーマンスもいい</a:t>
            </a:r>
            <a:endParaRPr sz="3600">
              <a:solidFill>
                <a:schemeClr val="tx1"/>
              </a:solidFill>
              <a:latin typeface="Chilanka"/>
              <a:cs typeface="Chilanka"/>
            </a:endParaRPr>
          </a:p>
          <a:p>
            <a:pPr>
              <a:defRPr/>
            </a:pPr>
            <a:r>
              <a:rPr sz="3600">
                <a:solidFill>
                  <a:schemeClr val="tx1"/>
                </a:solidFill>
                <a:latin typeface="Chilanka"/>
                <a:ea typeface="Chilanka"/>
                <a:cs typeface="Chilanka"/>
              </a:rPr>
              <a:t>React, Vue, Svelteなど好きなフレームワークを使用可能</a:t>
            </a:r>
            <a:endParaRPr sz="3600">
              <a:solidFill>
                <a:schemeClr val="tx1"/>
              </a:solidFill>
              <a:latin typeface="Chilanka"/>
              <a:cs typeface="Chilanka"/>
            </a:endParaRPr>
          </a:p>
          <a:p>
            <a:pPr>
              <a:defRPr/>
            </a:pPr>
            <a:endParaRPr sz="3600">
              <a:solidFill>
                <a:schemeClr val="tx1"/>
              </a:solidFill>
              <a:latin typeface="Chilanka"/>
              <a:cs typeface="Chilanka"/>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55375907" name="Title 1"/>
          <p:cNvSpPr>
            <a:spLocks noGrp="1"/>
          </p:cNvSpPr>
          <p:nvPr>
            <p:ph type="title"/>
          </p:nvPr>
        </p:nvSpPr>
        <p:spPr bwMode="auto"/>
        <p:txBody>
          <a:bodyPr/>
          <a:lstStyle/>
          <a:p>
            <a:pPr>
              <a:defRPr/>
            </a:pPr>
            <a:r>
              <a:rPr sz="4800"/>
              <a:t>実際に問題解決してますか？</a:t>
            </a:r>
            <a:endParaRPr sz="4800"/>
          </a:p>
        </p:txBody>
      </p:sp>
      <p:sp>
        <p:nvSpPr>
          <p:cNvPr id="1486610477" name="Content Placeholder 2"/>
          <p:cNvSpPr>
            <a:spLocks noGrp="1"/>
          </p:cNvSpPr>
          <p:nvPr>
            <p:ph idx="1"/>
          </p:nvPr>
        </p:nvSpPr>
        <p:spPr bwMode="auto">
          <a:xfrm flipH="0" flipV="0">
            <a:off x="609599" y="1938867"/>
            <a:ext cx="10972800" cy="4474631"/>
          </a:xfrm>
        </p:spPr>
        <p:txBody>
          <a:bodyPr vertOverflow="overflow" horzOverflow="overflow" vert="horz" wrap="square" lIns="91440" tIns="45720" rIns="91440" bIns="45720" numCol="1" spcCol="0" rtlCol="0" fromWordArt="0" anchor="t" anchorCtr="0" forceAA="0" upright="0" compatLnSpc="0">
            <a:normAutofit fontScale="90000" lnSpcReduction="2000"/>
          </a:bodyPr>
          <a:lstStyle/>
          <a:p>
            <a:pPr>
              <a:defRPr/>
            </a:pPr>
            <a:r>
              <a:rPr sz="3600">
                <a:solidFill>
                  <a:schemeClr val="tx1"/>
                </a:solidFill>
                <a:latin typeface="Chilanka"/>
                <a:ea typeface="Chilanka"/>
                <a:cs typeface="Chilanka"/>
              </a:rPr>
              <a:t>ただ単に</a:t>
            </a:r>
            <a:r>
              <a:rPr sz="3600">
                <a:solidFill>
                  <a:schemeClr val="tx1"/>
                </a:solidFill>
                <a:latin typeface="Chilanka"/>
                <a:ea typeface="Chilanka"/>
                <a:cs typeface="Chilanka"/>
              </a:rPr>
              <a:t>複雑にエンジニアして</a:t>
            </a:r>
            <a:r>
              <a:rPr sz="3600">
                <a:solidFill>
                  <a:schemeClr val="tx1"/>
                </a:solidFill>
                <a:latin typeface="Chilanka"/>
                <a:ea typeface="Chilanka"/>
                <a:cs typeface="Chilanka"/>
              </a:rPr>
              <a:t>,</a:t>
            </a:r>
            <a:r>
              <a:rPr sz="3600">
                <a:solidFill>
                  <a:schemeClr val="tx1"/>
                </a:solidFill>
                <a:latin typeface="Chilanka"/>
                <a:ea typeface="Chilanka"/>
                <a:cs typeface="Chilanka"/>
              </a:rPr>
              <a:t>いらない問題をつくって解いている？</a:t>
            </a:r>
            <a:endParaRPr sz="3600">
              <a:solidFill>
                <a:schemeClr val="tx1"/>
              </a:solidFill>
              <a:latin typeface="Chilanka"/>
              <a:cs typeface="Chilanka"/>
            </a:endParaRPr>
          </a:p>
          <a:p>
            <a:pPr>
              <a:defRPr/>
            </a:pPr>
            <a:r>
              <a:rPr sz="3600">
                <a:solidFill>
                  <a:schemeClr val="tx1"/>
                </a:solidFill>
                <a:latin typeface="Chilanka"/>
                <a:ea typeface="Chilanka"/>
                <a:cs typeface="Chilanka"/>
              </a:rPr>
              <a:t>Frontend frameworkなんでべつにフォームとレンダリングなんだからなんでそんな複雑なの？</a:t>
            </a:r>
            <a:endParaRPr sz="3600">
              <a:solidFill>
                <a:schemeClr val="tx1"/>
              </a:solidFill>
              <a:latin typeface="Chilanka"/>
              <a:cs typeface="Chilanka"/>
            </a:endParaRPr>
          </a:p>
          <a:p>
            <a:pPr>
              <a:defRPr/>
            </a:pPr>
            <a:r>
              <a:rPr sz="3600">
                <a:solidFill>
                  <a:schemeClr val="tx1"/>
                </a:solidFill>
                <a:latin typeface="Chilanka"/>
                <a:ea typeface="Chilanka"/>
                <a:cs typeface="Chilanka"/>
              </a:rPr>
              <a:t>学習コスト?　新しい人雇わないといけないの？</a:t>
            </a:r>
            <a:endParaRPr sz="3600">
              <a:solidFill>
                <a:schemeClr val="tx1"/>
              </a:solidFill>
              <a:latin typeface="Chilanka"/>
              <a:cs typeface="Chilanka"/>
            </a:endParaRPr>
          </a:p>
          <a:p>
            <a:pPr>
              <a:defRPr/>
            </a:pPr>
            <a:r>
              <a:rPr sz="3600">
                <a:solidFill>
                  <a:schemeClr val="tx1"/>
                </a:solidFill>
                <a:latin typeface="Chilanka"/>
                <a:ea typeface="Chilanka"/>
                <a:cs typeface="Chilanka"/>
              </a:rPr>
              <a:t>また2,3年で消えるんでしょとか....</a:t>
            </a:r>
            <a:endParaRPr sz="3600">
              <a:solidFill>
                <a:schemeClr val="tx1"/>
              </a:solidFill>
              <a:latin typeface="Chilanka"/>
              <a:cs typeface="Chilanka"/>
            </a:endParaRPr>
          </a:p>
          <a:p>
            <a:pPr>
              <a:defRPr/>
            </a:pPr>
            <a:r>
              <a:rPr sz="3600">
                <a:solidFill>
                  <a:schemeClr val="tx1"/>
                </a:solidFill>
                <a:latin typeface="Chilanka"/>
                <a:ea typeface="Chilanka"/>
                <a:cs typeface="Chilanka"/>
              </a:rPr>
              <a:t>frontendは宗教戦争がありすぎる...状態ライブラリからフレームワークなどまで</a:t>
            </a:r>
            <a:endParaRPr sz="3600">
              <a:solidFill>
                <a:schemeClr val="tx1"/>
              </a:solidFill>
              <a:latin typeface="Chilanka"/>
              <a:cs typeface="Chilanka"/>
            </a:endParaRPr>
          </a:p>
          <a:p>
            <a:pPr>
              <a:defRPr/>
            </a:pPr>
            <a:endParaRPr sz="3600">
              <a:solidFill>
                <a:schemeClr val="tx1"/>
              </a:solidFill>
              <a:latin typeface="Chilanka"/>
              <a:cs typeface="Chilanka"/>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6610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27801278" name="Content Placeholder 2"/>
          <p:cNvSpPr>
            <a:spLocks noGrp="1"/>
          </p:cNvSpPr>
          <p:nvPr>
            <p:ph idx="1"/>
          </p:nvPr>
        </p:nvSpPr>
        <p:spPr bwMode="auto">
          <a:xfrm flipH="0" flipV="0">
            <a:off x="-9499" y="1746249"/>
            <a:ext cx="11078670" cy="4728045"/>
          </a:xfrm>
        </p:spPr>
        <p:txBody>
          <a:bodyPr vertOverflow="overflow" horzOverflow="overflow" vert="horz" wrap="square" lIns="91440" tIns="45720" rIns="91440" bIns="45720" numCol="1" spcCol="0" rtlCol="0" fromWordArt="0" anchor="t" anchorCtr="0" forceAA="0" upright="0" compatLnSpc="0">
            <a:normAutofit fontScale="95000" lnSpcReduction="1000"/>
          </a:bodyPr>
          <a:lstStyle/>
          <a:p>
            <a:pPr marL="0" indent="0">
              <a:buClrTx/>
              <a:buFont typeface="Arial"/>
              <a:buNone/>
              <a:defRPr/>
            </a:pPr>
            <a:endParaRPr sz="3600">
              <a:latin typeface="Chilanka"/>
              <a:cs typeface="Chilanka"/>
            </a:endParaRPr>
          </a:p>
          <a:p>
            <a:pPr>
              <a:defRPr/>
            </a:pPr>
            <a:r>
              <a:rPr sz="3600" b="1" i="0" u="none">
                <a:solidFill>
                  <a:srgbClr val="000000"/>
                </a:solidFill>
                <a:latin typeface="Chilanka"/>
                <a:ea typeface="Chilanka"/>
                <a:cs typeface="Chilanka"/>
              </a:rPr>
              <a:t>CSR</a:t>
            </a:r>
            <a:r>
              <a:rPr sz="3600" b="0" i="0" u="none">
                <a:solidFill>
                  <a:srgbClr val="000000"/>
                </a:solidFill>
                <a:latin typeface="Chilanka"/>
                <a:ea typeface="Chilanka"/>
                <a:cs typeface="Chilanka"/>
              </a:rPr>
              <a:t>は非常にインタラクティブなシングルページアプリケーションを作成するという問題を解決しました</a:t>
            </a:r>
            <a:r>
              <a:rPr sz="3600">
                <a:latin typeface="Chilanka"/>
                <a:ea typeface="Chilanka"/>
                <a:cs typeface="Chilanka"/>
              </a:rPr>
              <a:t> </a:t>
            </a:r>
            <a:endParaRPr sz="3600">
              <a:latin typeface="Chilanka"/>
              <a:cs typeface="Chilanka"/>
            </a:endParaRPr>
          </a:p>
          <a:p>
            <a:pPr>
              <a:defRPr/>
            </a:pPr>
            <a:r>
              <a:rPr sz="3600" b="1" i="0" u="none">
                <a:solidFill>
                  <a:srgbClr val="000000"/>
                </a:solidFill>
                <a:latin typeface="Chilanka"/>
                <a:ea typeface="Chilanka"/>
                <a:cs typeface="Chilanka"/>
              </a:rPr>
              <a:t>SSR</a:t>
            </a:r>
            <a:r>
              <a:rPr sz="3600" b="0" i="0" u="none">
                <a:solidFill>
                  <a:srgbClr val="000000"/>
                </a:solidFill>
                <a:latin typeface="Chilanka"/>
                <a:ea typeface="Chilanka"/>
                <a:cs typeface="Chilanka"/>
              </a:rPr>
              <a:t>はCSRのSEOと初期ロード性能の問題に対処した</a:t>
            </a:r>
            <a:endParaRPr sz="3600">
              <a:latin typeface="Chilanka"/>
              <a:cs typeface="Chilanka"/>
            </a:endParaRPr>
          </a:p>
          <a:p>
            <a:pPr>
              <a:defRPr/>
            </a:pPr>
            <a:r>
              <a:rPr sz="3600" b="1" i="0" u="none">
                <a:solidFill>
                  <a:srgbClr val="000000"/>
                </a:solidFill>
                <a:latin typeface="Chilanka"/>
                <a:ea typeface="Chilanka"/>
                <a:cs typeface="Chilanka"/>
              </a:rPr>
              <a:t>Isomorphic SSR</a:t>
            </a:r>
            <a:r>
              <a:rPr sz="3600" b="0" i="0" u="none">
                <a:solidFill>
                  <a:srgbClr val="000000"/>
                </a:solidFill>
                <a:latin typeface="Chilanka"/>
                <a:ea typeface="Chilanka"/>
                <a:cs typeface="Chilanka"/>
              </a:rPr>
              <a:t>はCSRとSSRの両方の利点を組み合わせようとしています</a:t>
            </a:r>
            <a:endParaRPr sz="3600">
              <a:latin typeface="Chilanka"/>
              <a:cs typeface="Chilanka"/>
            </a:endParaRPr>
          </a:p>
          <a:p>
            <a:pPr>
              <a:defRPr/>
            </a:pPr>
            <a:r>
              <a:rPr sz="3600" b="1" i="0" u="none">
                <a:solidFill>
                  <a:srgbClr val="000000"/>
                </a:solidFill>
                <a:latin typeface="Chilanka"/>
                <a:ea typeface="Chilanka"/>
                <a:cs typeface="Chilanka"/>
              </a:rPr>
              <a:t>Server Island</a:t>
            </a:r>
            <a:r>
              <a:rPr sz="3600" b="0" i="0" u="none">
                <a:solidFill>
                  <a:srgbClr val="000000"/>
                </a:solidFill>
                <a:latin typeface="Chilanka"/>
                <a:ea typeface="Chilanka"/>
                <a:cs typeface="Chilanka"/>
              </a:rPr>
              <a:t>はJSを最小化してパフォーマンスを最適化しようとします</a:t>
            </a:r>
            <a:endParaRPr sz="3600">
              <a:latin typeface="Chilanka"/>
              <a:cs typeface="Chilanka"/>
            </a:endParaRPr>
          </a:p>
        </p:txBody>
      </p:sp>
      <p:sp>
        <p:nvSpPr>
          <p:cNvPr id="1538598558" name="Title 10"/>
          <p:cNvSpPr>
            <a:spLocks noGrp="1"/>
          </p:cNvSpPr>
          <p:nvPr>
            <p:ph type="title"/>
          </p:nvPr>
        </p:nvSpPr>
        <p:spPr bwMode="auto"/>
        <p:txBody>
          <a:bodyPr/>
          <a:lstStyle/>
          <a:p>
            <a:pPr>
              <a:defRPr/>
            </a:pPr>
            <a:r>
              <a:rPr/>
              <a:t>適したツールを使いましょう</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33334722" name="Title 1"/>
          <p:cNvSpPr>
            <a:spLocks noGrp="1"/>
          </p:cNvSpPr>
          <p:nvPr>
            <p:ph type="title"/>
          </p:nvPr>
        </p:nvSpPr>
        <p:spPr bwMode="auto">
          <a:xfrm flipH="0" flipV="0">
            <a:off x="609599" y="274638"/>
            <a:ext cx="3593066" cy="1143000"/>
          </a:xfrm>
        </p:spPr>
        <p:txBody>
          <a:bodyPr vertOverflow="overflow" horzOverflow="overflow" vert="horz" wrap="square" lIns="91440" tIns="45720" rIns="91440" bIns="45720" numCol="1" spcCol="0" rtlCol="0" fromWordArt="0" anchor="ctr" anchorCtr="0" forceAA="0" upright="0" compatLnSpc="0">
            <a:normAutofit/>
          </a:bodyPr>
          <a:lstStyle/>
          <a:p>
            <a:pPr>
              <a:defRPr/>
            </a:pPr>
            <a:r>
              <a:rPr b="1"/>
              <a:t>今日</a:t>
            </a:r>
            <a:r>
              <a:rPr b="1"/>
              <a:t>話すこと</a:t>
            </a:r>
            <a:endParaRPr b="1"/>
          </a:p>
        </p:txBody>
      </p:sp>
      <p:sp>
        <p:nvSpPr>
          <p:cNvPr id="1203442730" name="Content Placeholder 2"/>
          <p:cNvSpPr>
            <a:spLocks noGrp="1"/>
          </p:cNvSpPr>
          <p:nvPr>
            <p:ph idx="1"/>
          </p:nvPr>
        </p:nvSpPr>
        <p:spPr bwMode="auto"/>
        <p:txBody>
          <a:bodyPr vertOverflow="overflow" horzOverflow="overflow" vert="horz" wrap="square" lIns="91440" tIns="45720" rIns="91440" bIns="45720" numCol="1" spcCol="0" rtlCol="0" fromWordArt="0" anchor="t" anchorCtr="0" forceAA="0" upright="0" compatLnSpc="0">
            <a:normAutofit fontScale="65000" lnSpcReduction="7000"/>
          </a:bodyPr>
          <a:lstStyle/>
          <a:p>
            <a:pPr>
              <a:defRPr/>
            </a:pPr>
            <a:r>
              <a:rPr sz="7200">
                <a:solidFill>
                  <a:schemeClr val="tx1"/>
                </a:solidFill>
                <a:latin typeface="Chilanka"/>
                <a:ea typeface="Chilanka"/>
                <a:cs typeface="Chilanka"/>
              </a:rPr>
              <a:t>CSR, SSR, SSR with Suspense, Server Islands</a:t>
            </a:r>
            <a:r>
              <a:rPr sz="7200">
                <a:solidFill>
                  <a:schemeClr val="tx1"/>
                </a:solidFill>
                <a:latin typeface="Chilanka"/>
                <a:ea typeface="Chilanka"/>
                <a:cs typeface="Chilanka"/>
              </a:rPr>
              <a:t>などの</a:t>
            </a:r>
            <a:r>
              <a:rPr sz="7200">
                <a:solidFill>
                  <a:schemeClr val="tx1"/>
                </a:solidFill>
                <a:latin typeface="Chilanka"/>
                <a:ea typeface="Chilanka"/>
                <a:cs typeface="Chilanka"/>
              </a:rPr>
              <a:t>説明と図解</a:t>
            </a:r>
            <a:endParaRPr sz="7200">
              <a:solidFill>
                <a:schemeClr val="tx1"/>
              </a:solidFill>
              <a:latin typeface="Chilanka"/>
              <a:cs typeface="Chilanka"/>
            </a:endParaRPr>
          </a:p>
          <a:p>
            <a:pPr>
              <a:defRPr/>
            </a:pPr>
            <a:r>
              <a:rPr sz="7200">
                <a:solidFill>
                  <a:schemeClr val="tx1"/>
                </a:solidFill>
                <a:latin typeface="Chilanka"/>
                <a:ea typeface="Chilanka"/>
                <a:cs typeface="Chilanka"/>
              </a:rPr>
              <a:t>それぞれの得意な点や苦手な点</a:t>
            </a:r>
            <a:endParaRPr sz="7200">
              <a:solidFill>
                <a:schemeClr val="tx1"/>
              </a:solidFill>
              <a:latin typeface="Chilanka"/>
              <a:cs typeface="Chilanka"/>
            </a:endParaRPr>
          </a:p>
          <a:p>
            <a:pPr>
              <a:defRPr/>
            </a:pPr>
            <a:r>
              <a:rPr sz="7200">
                <a:solidFill>
                  <a:schemeClr val="tx1"/>
                </a:solidFill>
                <a:latin typeface="Chilanka"/>
                <a:ea typeface="Chilanka"/>
                <a:cs typeface="Chilanka"/>
              </a:rPr>
              <a:t>じゃあ実際に問題解決をしているのか</a:t>
            </a:r>
            <a:endParaRPr sz="7200">
              <a:solidFill>
                <a:schemeClr val="tx1"/>
              </a:solidFill>
              <a:latin typeface="Chilanka"/>
              <a:cs typeface="Chilanka"/>
            </a:endParaRPr>
          </a:p>
          <a:p>
            <a:pPr>
              <a:defRPr/>
            </a:pPr>
            <a:endParaRPr sz="3600">
              <a:latin typeface="Chilanka"/>
              <a:cs typeface="Chilanka"/>
            </a:endParaRPr>
          </a:p>
          <a:p>
            <a:pPr>
              <a:defRPr/>
            </a:pPr>
            <a:endParaRPr sz="3600">
              <a:latin typeface="Chilanka"/>
              <a:cs typeface="Chilanka"/>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80927590" name="Content Placeholder 2"/>
          <p:cNvSpPr>
            <a:spLocks noGrp="1"/>
          </p:cNvSpPr>
          <p:nvPr>
            <p:ph idx="1"/>
          </p:nvPr>
        </p:nvSpPr>
        <p:spPr bwMode="auto"/>
        <p:txBody>
          <a:bodyPr/>
          <a:lstStyle/>
          <a:p>
            <a:pPr marL="0" indent="0">
              <a:buClrTx/>
              <a:buFont typeface="Arial"/>
              <a:buNone/>
              <a:defRPr/>
            </a:pPr>
            <a:endParaRPr sz="2800">
              <a:latin typeface="Chilanka"/>
              <a:cs typeface="Chilanka"/>
            </a:endParaRPr>
          </a:p>
          <a:p>
            <a:pPr>
              <a:defRPr/>
            </a:pPr>
            <a:r>
              <a:rPr sz="2800" b="0" i="0" u="none">
                <a:solidFill>
                  <a:srgbClr val="000000"/>
                </a:solidFill>
                <a:latin typeface="Chilanka"/>
                <a:ea typeface="Chilanka"/>
                <a:cs typeface="Chilanka"/>
              </a:rPr>
              <a:t>    </a:t>
            </a:r>
            <a:r>
              <a:rPr sz="2800" b="1" i="0" u="none">
                <a:solidFill>
                  <a:srgbClr val="000000"/>
                </a:solidFill>
                <a:latin typeface="Chilanka"/>
                <a:ea typeface="Chilanka"/>
                <a:cs typeface="Chilanka"/>
              </a:rPr>
              <a:t>CSR</a:t>
            </a:r>
            <a:r>
              <a:rPr sz="2800" b="0" i="0" u="none">
                <a:solidFill>
                  <a:srgbClr val="000000"/>
                </a:solidFill>
                <a:latin typeface="Chilanka"/>
                <a:ea typeface="Chilanka"/>
                <a:cs typeface="Chilanka"/>
              </a:rPr>
              <a:t>： </a:t>
            </a:r>
            <a:r>
              <a:rPr sz="2800" b="0" i="0" u="none">
                <a:solidFill>
                  <a:srgbClr val="000000"/>
                </a:solidFill>
                <a:latin typeface="Chilanka"/>
                <a:ea typeface="Chilanka"/>
                <a:cs typeface="Chilanka"/>
              </a:rPr>
              <a:t>GmailやFacebookのフロントエンドのような多くのSPA</a:t>
            </a:r>
            <a:endParaRPr sz="2800">
              <a:latin typeface="Chilanka"/>
              <a:cs typeface="Chilanka"/>
            </a:endParaRPr>
          </a:p>
          <a:p>
            <a:pPr>
              <a:defRPr/>
            </a:pPr>
            <a:r>
              <a:rPr sz="2800" b="0" i="0" u="none">
                <a:solidFill>
                  <a:srgbClr val="000000"/>
                </a:solidFill>
                <a:latin typeface="Chilanka"/>
                <a:ea typeface="Chilanka"/>
                <a:cs typeface="Chilanka"/>
              </a:rPr>
              <a:t>    </a:t>
            </a:r>
            <a:r>
              <a:rPr sz="2800" b="1" i="0" u="none">
                <a:solidFill>
                  <a:srgbClr val="000000"/>
                </a:solidFill>
                <a:latin typeface="Chilanka"/>
                <a:ea typeface="Chilanka"/>
                <a:cs typeface="Chilanka"/>
              </a:rPr>
              <a:t>SSR</a:t>
            </a:r>
            <a:r>
              <a:rPr sz="2800" b="0" i="0" u="none">
                <a:solidFill>
                  <a:srgbClr val="000000"/>
                </a:solidFill>
                <a:latin typeface="Chilanka"/>
                <a:ea typeface="Chilanka"/>
                <a:cs typeface="Chilanka"/>
              </a:rPr>
              <a:t>： </a:t>
            </a:r>
            <a:r>
              <a:rPr sz="2800" b="0" i="0" u="none">
                <a:solidFill>
                  <a:srgbClr val="000000"/>
                </a:solidFill>
                <a:latin typeface="Chilanka"/>
                <a:ea typeface="Chilanka"/>
                <a:cs typeface="Chilanka"/>
              </a:rPr>
              <a:t>Eコマースサイト、コンテンツの多いプラットフォーム</a:t>
            </a:r>
            <a:endParaRPr sz="2800">
              <a:latin typeface="Chilanka"/>
              <a:cs typeface="Chilanka"/>
            </a:endParaRPr>
          </a:p>
          <a:p>
            <a:pPr>
              <a:defRPr/>
            </a:pPr>
            <a:r>
              <a:rPr sz="2800" b="0" i="0" u="none">
                <a:solidFill>
                  <a:srgbClr val="000000"/>
                </a:solidFill>
                <a:latin typeface="Chilanka"/>
                <a:ea typeface="Chilanka"/>
                <a:cs typeface="Chilanka"/>
              </a:rPr>
              <a:t>    </a:t>
            </a:r>
            <a:r>
              <a:rPr sz="2800" b="1" i="0" u="none">
                <a:solidFill>
                  <a:srgbClr val="000000"/>
                </a:solidFill>
                <a:latin typeface="Chilanka"/>
                <a:ea typeface="Chilanka"/>
                <a:cs typeface="Chilanka"/>
              </a:rPr>
              <a:t>Isomophic </a:t>
            </a:r>
            <a:r>
              <a:rPr sz="2800" b="1" i="0" u="none">
                <a:solidFill>
                  <a:srgbClr val="000000"/>
                </a:solidFill>
                <a:latin typeface="Chilanka"/>
                <a:ea typeface="Chilanka"/>
                <a:cs typeface="Chilanka"/>
              </a:rPr>
              <a:t>SSR</a:t>
            </a:r>
            <a:r>
              <a:rPr sz="2800" b="0" i="0" u="none">
                <a:solidFill>
                  <a:srgbClr val="000000"/>
                </a:solidFill>
                <a:latin typeface="Chilanka"/>
                <a:ea typeface="Chilanka"/>
                <a:cs typeface="Chilanka"/>
              </a:rPr>
              <a:t>： </a:t>
            </a:r>
            <a:r>
              <a:rPr sz="2800" b="0" i="0" u="none">
                <a:solidFill>
                  <a:srgbClr val="000000"/>
                </a:solidFill>
                <a:latin typeface="Chilanka"/>
                <a:ea typeface="Chilanka"/>
                <a:cs typeface="Chilanka"/>
              </a:rPr>
              <a:t>Next.jsを使ったサイト（TikTokのウェブアプリなど）</a:t>
            </a:r>
            <a:endParaRPr sz="2800" b="1" i="0" u="none">
              <a:solidFill>
                <a:srgbClr val="000000"/>
              </a:solidFill>
              <a:latin typeface="Chilanka"/>
              <a:ea typeface="Chilanka"/>
              <a:cs typeface="Chilanka"/>
            </a:endParaRPr>
          </a:p>
          <a:p>
            <a:pPr>
              <a:defRPr/>
            </a:pPr>
            <a:r>
              <a:rPr sz="2800" b="0" i="0" u="none">
                <a:solidFill>
                  <a:srgbClr val="000000"/>
                </a:solidFill>
                <a:latin typeface="Chilanka"/>
                <a:ea typeface="Chilanka"/>
                <a:cs typeface="Chilanka"/>
              </a:rPr>
              <a:t>    </a:t>
            </a:r>
            <a:r>
              <a:rPr sz="2800" b="1" i="0" u="none">
                <a:solidFill>
                  <a:srgbClr val="000000"/>
                </a:solidFill>
                <a:latin typeface="Chilanka"/>
                <a:ea typeface="Chilanka"/>
                <a:cs typeface="Chilanka"/>
              </a:rPr>
              <a:t>Server Island model</a:t>
            </a:r>
            <a:r>
              <a:rPr sz="2800" b="0" i="0" u="none">
                <a:solidFill>
                  <a:srgbClr val="000000"/>
                </a:solidFill>
                <a:latin typeface="Chilanka"/>
                <a:ea typeface="Chilanka"/>
                <a:cs typeface="Chilanka"/>
              </a:rPr>
              <a:t>： </a:t>
            </a:r>
            <a:r>
              <a:rPr sz="2800" b="0" i="0" u="none">
                <a:solidFill>
                  <a:srgbClr val="000000"/>
                </a:solidFill>
                <a:latin typeface="Chilanka"/>
                <a:ea typeface="Chilanka"/>
                <a:cs typeface="Chilanka"/>
              </a:rPr>
              <a:t>コンテンツに特化したサイトやブログ</a:t>
            </a:r>
            <a:endParaRPr/>
          </a:p>
        </p:txBody>
      </p:sp>
      <p:sp>
        <p:nvSpPr>
          <p:cNvPr id="1321971672" name="Title 10"/>
          <p:cNvSpPr>
            <a:spLocks noGrp="1"/>
          </p:cNvSpPr>
          <p:nvPr>
            <p:ph type="title"/>
          </p:nvPr>
        </p:nvSpPr>
        <p:spPr bwMode="auto"/>
        <p:txBody>
          <a:bodyPr/>
          <a:lstStyle/>
          <a:p>
            <a:pPr>
              <a:defRPr/>
            </a:pPr>
            <a:r>
              <a:rPr/>
              <a:t>使用例</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19802377" name="Title 10"/>
          <p:cNvSpPr>
            <a:spLocks noGrp="1"/>
          </p:cNvSpPr>
          <p:nvPr>
            <p:ph type="title"/>
          </p:nvPr>
        </p:nvSpPr>
        <p:spPr bwMode="auto"/>
        <p:txBody>
          <a:bodyPr/>
          <a:lstStyle/>
          <a:p>
            <a:pPr>
              <a:defRPr/>
            </a:pPr>
            <a:r>
              <a:rPr/>
              <a:t>問題によって最適な道具を使いましょう</a:t>
            </a:r>
            <a:endParaRPr/>
          </a:p>
        </p:txBody>
      </p:sp>
      <p:pic>
        <p:nvPicPr>
          <p:cNvPr id="661977689" name=""/>
          <p:cNvPicPr>
            <a:picLocks noChangeAspect="1"/>
          </p:cNvPicPr>
          <p:nvPr/>
        </p:nvPicPr>
        <p:blipFill>
          <a:blip r:embed="rId3"/>
          <a:stretch/>
        </p:blipFill>
        <p:spPr bwMode="auto">
          <a:xfrm>
            <a:off x="1333499" y="1661583"/>
            <a:ext cx="9524999" cy="4876799"/>
          </a:xfrm>
          <a:prstGeom prst="rect">
            <a:avLst/>
          </a:prstGeom>
        </p:spPr>
      </p:pic>
      <p:pic>
        <p:nvPicPr>
          <p:cNvPr id="753355582" name=""/>
          <p:cNvPicPr>
            <a:picLocks noChangeAspect="1"/>
          </p:cNvPicPr>
          <p:nvPr/>
        </p:nvPicPr>
        <p:blipFill>
          <a:blip r:embed="rId4"/>
          <a:stretch/>
        </p:blipFill>
        <p:spPr bwMode="auto">
          <a:xfrm flipH="0" flipV="0">
            <a:off x="7768166" y="2106083"/>
            <a:ext cx="1350787" cy="555117"/>
          </a:xfrm>
          <a:prstGeom prst="rect">
            <a:avLst/>
          </a:prstGeom>
        </p:spPr>
      </p:pic>
      <p:pic>
        <p:nvPicPr>
          <p:cNvPr id="133212491" name=""/>
          <p:cNvPicPr>
            <a:picLocks noChangeAspect="1"/>
          </p:cNvPicPr>
          <p:nvPr/>
        </p:nvPicPr>
        <p:blipFill>
          <a:blip r:embed="rId5"/>
          <a:stretch/>
        </p:blipFill>
        <p:spPr bwMode="auto">
          <a:xfrm flipH="0" flipV="0">
            <a:off x="2106083" y="2000248"/>
            <a:ext cx="618772" cy="555117"/>
          </a:xfrm>
          <a:prstGeom prst="rect">
            <a:avLst/>
          </a:prstGeom>
        </p:spPr>
      </p:pic>
      <p:pic>
        <p:nvPicPr>
          <p:cNvPr id="594629359" name=""/>
          <p:cNvPicPr>
            <a:picLocks noChangeAspect="1"/>
          </p:cNvPicPr>
          <p:nvPr/>
        </p:nvPicPr>
        <p:blipFill>
          <a:blip r:embed="rId6"/>
          <a:stretch/>
        </p:blipFill>
        <p:spPr bwMode="auto">
          <a:xfrm flipH="0" flipV="0">
            <a:off x="3762374" y="2163784"/>
            <a:ext cx="763248" cy="785429"/>
          </a:xfrm>
          <a:prstGeom prst="rect">
            <a:avLst/>
          </a:prstGeom>
        </p:spPr>
      </p:pic>
      <p:pic>
        <p:nvPicPr>
          <p:cNvPr id="326886209" name=""/>
          <p:cNvPicPr>
            <a:picLocks noChangeAspect="1"/>
          </p:cNvPicPr>
          <p:nvPr/>
        </p:nvPicPr>
        <p:blipFill>
          <a:blip r:embed="rId7"/>
          <a:stretch/>
        </p:blipFill>
        <p:spPr bwMode="auto">
          <a:xfrm flipH="0" flipV="0">
            <a:off x="1951089" y="4556486"/>
            <a:ext cx="663762" cy="565846"/>
          </a:xfrm>
          <a:prstGeom prst="rect">
            <a:avLst/>
          </a:prstGeom>
        </p:spPr>
      </p:pic>
      <p:pic>
        <p:nvPicPr>
          <p:cNvPr id="611937181" name=""/>
          <p:cNvPicPr>
            <a:picLocks noChangeAspect="1"/>
          </p:cNvPicPr>
          <p:nvPr/>
        </p:nvPicPr>
        <p:blipFill>
          <a:blip r:embed="rId8"/>
          <a:stretch/>
        </p:blipFill>
        <p:spPr bwMode="auto">
          <a:xfrm flipH="0" flipV="0">
            <a:off x="9118954" y="5358034"/>
            <a:ext cx="1544908" cy="727381"/>
          </a:xfrm>
          <a:prstGeom prst="rect">
            <a:avLst/>
          </a:prstGeom>
        </p:spPr>
      </p:pic>
      <p:pic>
        <p:nvPicPr>
          <p:cNvPr id="532476631" name=""/>
          <p:cNvPicPr>
            <a:picLocks noChangeAspect="1"/>
          </p:cNvPicPr>
          <p:nvPr/>
        </p:nvPicPr>
        <p:blipFill>
          <a:blip r:embed="rId9"/>
          <a:stretch/>
        </p:blipFill>
        <p:spPr bwMode="auto">
          <a:xfrm flipH="0" flipV="0">
            <a:off x="9891408" y="3429000"/>
            <a:ext cx="576718" cy="538832"/>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34740181" name="Content Placeholder 2"/>
          <p:cNvSpPr>
            <a:spLocks noGrp="1"/>
          </p:cNvSpPr>
          <p:nvPr>
            <p:ph idx="1"/>
          </p:nvPr>
        </p:nvSpPr>
        <p:spPr bwMode="auto"/>
        <p:txBody>
          <a:bodyPr/>
          <a:lstStyle/>
          <a:p>
            <a:pPr>
              <a:defRPr/>
            </a:pPr>
            <a:r>
              <a:rPr lang="en-US" sz="2400" b="0" i="0" u="sng" strike="noStrike" cap="none" spc="0">
                <a:solidFill>
                  <a:schemeClr val="tx2">
                    <a:lumMod val="75000"/>
                  </a:schemeClr>
                </a:solidFill>
                <a:latin typeface="Times New Roman"/>
                <a:ea typeface="Times New Roman"/>
                <a:cs typeface="Times New Roman"/>
                <a:hlinkClick r:id="rId3" tooltip="https://www.youtube.com/watch?v=Cifkb-ZVps4"/>
              </a:rPr>
              <a:t>https://www.youtube.com/watch?v=Cifkb-ZVps4</a:t>
            </a:r>
            <a:endParaRPr/>
          </a:p>
          <a:p>
            <a:pPr>
              <a:defRPr/>
            </a:pPr>
            <a:r>
              <a:rPr lang="en-US" sz="2400" b="0" i="0" u="sng" strike="noStrike" cap="none" spc="0">
                <a:solidFill>
                  <a:schemeClr val="tx2">
                    <a:lumMod val="75000"/>
                  </a:schemeClr>
                </a:solidFill>
                <a:latin typeface="Times New Roman"/>
                <a:ea typeface="Times New Roman"/>
                <a:cs typeface="Times New Roman"/>
                <a:hlinkClick r:id="rId4" tooltip="https://dev.to/this-is-learning/javascript-frameworks-heading-into-2025-hkb"/>
              </a:rPr>
              <a:t>https://dev.to/this-is-learning/javascript-frameworks-heading-into-2025-hkb</a:t>
            </a:r>
            <a:endParaRPr/>
          </a:p>
          <a:p>
            <a:pPr>
              <a:defRPr/>
            </a:pPr>
            <a:r>
              <a:rPr lang="en-US" sz="2400" b="0" i="0" u="sng" strike="noStrike" cap="none" spc="0">
                <a:solidFill>
                  <a:schemeClr val="tx2">
                    <a:lumMod val="75000"/>
                  </a:schemeClr>
                </a:solidFill>
                <a:latin typeface="Times New Roman"/>
                <a:ea typeface="Times New Roman"/>
                <a:cs typeface="Times New Roman"/>
                <a:hlinkClick r:id="rId5" tooltip="https://hartofthemidlands.co.uk/2019/07/the-right-tool/"/>
              </a:rPr>
              <a:t>https://hartofthemidlands.co.uk/2019/07/the-right-tool/</a:t>
            </a:r>
            <a:endParaRPr sz="2400"/>
          </a:p>
          <a:p>
            <a:pPr>
              <a:defRPr/>
            </a:pPr>
            <a:r>
              <a:rPr lang="en-US" sz="2400" b="0" i="0" u="sng" strike="noStrike" cap="none" spc="0">
                <a:solidFill>
                  <a:schemeClr val="tx2">
                    <a:lumMod val="75000"/>
                  </a:schemeClr>
                </a:solidFill>
                <a:latin typeface="Times New Roman"/>
                <a:ea typeface="Times New Roman"/>
                <a:cs typeface="Times New Roman"/>
                <a:hlinkClick r:id="rId6" tooltip="https://www.touken-world.jp/tips/43381/"/>
              </a:rPr>
              <a:t>https://www.touken-world.jp/tips/43381/</a:t>
            </a:r>
            <a:endParaRPr sz="2400"/>
          </a:p>
          <a:p>
            <a:pPr>
              <a:defRPr/>
            </a:pPr>
            <a:endParaRPr/>
          </a:p>
          <a:p>
            <a:pPr>
              <a:defRPr/>
            </a:pPr>
            <a:endParaRPr/>
          </a:p>
        </p:txBody>
      </p:sp>
      <p:sp>
        <p:nvSpPr>
          <p:cNvPr id="123231881" name="Title 10"/>
          <p:cNvSpPr>
            <a:spLocks noGrp="1"/>
          </p:cNvSpPr>
          <p:nvPr>
            <p:ph type="title"/>
          </p:nvPr>
        </p:nvSpPr>
        <p:spPr bwMode="auto"/>
        <p:txBody>
          <a:bodyPr/>
          <a:lstStyle/>
          <a:p>
            <a:pPr>
              <a:defRPr/>
            </a:pPr>
            <a:r>
              <a:rPr/>
              <a:t>参照</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77849221" name="Content Placeholder 2"/>
          <p:cNvSpPr>
            <a:spLocks noGrp="1"/>
          </p:cNvSpPr>
          <p:nvPr>
            <p:ph idx="1"/>
          </p:nvPr>
        </p:nvSpPr>
        <p:spPr bwMode="auto"/>
        <p:txBody>
          <a:bodyPr/>
          <a:lstStyle/>
          <a:p>
            <a:pPr>
              <a:defRPr/>
            </a:pPr>
            <a:r>
              <a:rPr/>
              <a:t>現在ソフトウェアエンジニア(web アプリ開発)の</a:t>
            </a:r>
            <a:r>
              <a:rPr/>
              <a:t>お仕事/転職探しているのでもしお仕事あるなら連絡ください！</a:t>
            </a:r>
            <a:endParaRPr/>
          </a:p>
          <a:p>
            <a:pPr>
              <a:defRPr/>
            </a:pPr>
            <a:r>
              <a:rPr lang="en-US" sz="2400" b="0" i="0" u="sng" strike="noStrike" cap="none" spc="0">
                <a:solidFill>
                  <a:schemeClr val="tx2">
                    <a:lumMod val="75000"/>
                  </a:schemeClr>
                </a:solidFill>
                <a:latin typeface="Times New Roman"/>
                <a:ea typeface="Times New Roman"/>
                <a:cs typeface="Times New Roman"/>
                <a:hlinkClick r:id="rId3" tooltip="http://yshimbo@protonmail.com"/>
              </a:rPr>
              <a:t>yshimbo@protonmail.com</a:t>
            </a:r>
            <a:endParaRPr sz="2400"/>
          </a:p>
          <a:p>
            <a:pPr marL="0" indent="0">
              <a:buClrTx/>
              <a:buFont typeface="Arial"/>
              <a:buNone/>
              <a:defRPr/>
            </a:pPr>
            <a:endParaRPr/>
          </a:p>
        </p:txBody>
      </p:sp>
      <p:sp>
        <p:nvSpPr>
          <p:cNvPr id="1125779026" name="Title 10"/>
          <p:cNvSpPr>
            <a:spLocks noGrp="1"/>
          </p:cNvSpPr>
          <p:nvPr>
            <p:ph type="title"/>
          </p:nvPr>
        </p:nvSpPr>
        <p:spPr bwMode="auto"/>
        <p:txBody>
          <a:bodyPr/>
          <a:lstStyle/>
          <a:p>
            <a:pPr>
              <a:defRPr/>
            </a:pPr>
            <a:r>
              <a:rPr/>
              <a:t>ありがとうございました</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87991807" name=""/>
          <p:cNvSpPr txBox="1"/>
          <p:nvPr/>
        </p:nvSpPr>
        <p:spPr bwMode="auto">
          <a:xfrm flipH="0" flipV="0">
            <a:off x="1072780" y="678656"/>
            <a:ext cx="7120178" cy="9757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lang="en-US" sz="2000" b="1" i="0" u="none" strike="noStrike" cap="none" spc="0">
                <a:solidFill>
                  <a:schemeClr val="tx1"/>
                </a:solidFill>
                <a:latin typeface="Chilanka"/>
                <a:ea typeface="Chilanka"/>
                <a:cs typeface="Chilanka"/>
              </a:rPr>
              <a:t>CSR(Client side rendering): クライエントサイドレンダリングとは</a:t>
            </a:r>
            <a:endParaRPr sz="2000" b="1">
              <a:latin typeface="Chilanka"/>
              <a:cs typeface="Chilanka"/>
            </a:endParaRPr>
          </a:p>
          <a:p>
            <a:pPr>
              <a:defRPr/>
            </a:pPr>
            <a:endParaRPr>
              <a:latin typeface="Chilanka"/>
              <a:cs typeface="Chilanka"/>
            </a:endParaRPr>
          </a:p>
        </p:txBody>
      </p:sp>
      <p:sp>
        <p:nvSpPr>
          <p:cNvPr id="2062471104" name=""/>
          <p:cNvSpPr txBox="1"/>
          <p:nvPr/>
        </p:nvSpPr>
        <p:spPr bwMode="auto">
          <a:xfrm flipH="0" flipV="0">
            <a:off x="1072780" y="1394460"/>
            <a:ext cx="6527144"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endParaRPr>
              <a:latin typeface="Chilanka"/>
              <a:cs typeface="Chilanka"/>
            </a:endParaRPr>
          </a:p>
        </p:txBody>
      </p:sp>
      <p:sp>
        <p:nvSpPr>
          <p:cNvPr id="141094744" name=""/>
          <p:cNvSpPr/>
          <p:nvPr/>
        </p:nvSpPr>
        <p:spPr bwMode="auto">
          <a:xfrm flipH="0" flipV="0">
            <a:off x="1145885" y="1519713"/>
            <a:ext cx="7115252" cy="1432919"/>
          </a:xfrm>
        </p:spPr>
        <p:txBody>
          <a:bodyPr rot="0" spcFirstLastPara="0" vertOverflow="overflow" horzOverflow="overflow" vert="horz" wrap="square" lIns="91440" tIns="45720" rIns="91440" bIns="45720" numCol="1" spcCol="0" rtlCol="0" fromWordArt="0" anchor="t" anchorCtr="0" forceAA="0" upright="0" compatLnSpc="1">
            <a:prstTxWarp prst="textNoShape"/>
            <a:spAutoFit/>
          </a:bodyPr>
          <a:p>
            <a:pPr marL="371994" indent="-371994">
              <a:buFont typeface="Arial"/>
              <a:buChar char="•"/>
              <a:defRPr/>
            </a:pPr>
            <a:r>
              <a:rPr sz="2200" b="0" i="0" u="none">
                <a:solidFill>
                  <a:srgbClr val="000000"/>
                </a:solidFill>
                <a:latin typeface="Chilanka"/>
                <a:ea typeface="Chilanka"/>
                <a:cs typeface="Chilanka"/>
              </a:rPr>
              <a:t>最小限のHTMLと</a:t>
            </a:r>
            <a:r>
              <a:rPr lang="en-US" sz="2200" b="0" i="0" u="none" strike="noStrike" cap="none" spc="0">
                <a:solidFill>
                  <a:srgbClr val="000000"/>
                </a:solidFill>
                <a:latin typeface="Chilanka"/>
                <a:ea typeface="Chilanka"/>
                <a:cs typeface="Chilanka"/>
              </a:rPr>
              <a:t>タグつきの</a:t>
            </a:r>
            <a:r>
              <a:rPr sz="2200" b="0" i="0" u="none">
                <a:solidFill>
                  <a:srgbClr val="000000"/>
                </a:solidFill>
                <a:latin typeface="Chilanka"/>
                <a:ea typeface="Chilanka"/>
                <a:cs typeface="Chilanka"/>
              </a:rPr>
              <a:t>JavaScriptをクライアントに送信</a:t>
            </a:r>
            <a:endParaRPr sz="2200" b="0" i="0" u="none">
              <a:solidFill>
                <a:srgbClr val="000000"/>
              </a:solidFill>
              <a:latin typeface="Chilanka"/>
              <a:cs typeface="Chilanka"/>
            </a:endParaRPr>
          </a:p>
          <a:p>
            <a:pPr marL="371994" indent="-371994">
              <a:buFont typeface="Arial"/>
              <a:buChar char="•"/>
              <a:defRPr/>
            </a:pPr>
            <a:r>
              <a:rPr sz="2200" b="0" i="0" u="none">
                <a:solidFill>
                  <a:srgbClr val="000000"/>
                </a:solidFill>
                <a:latin typeface="Chilanka"/>
                <a:ea typeface="Chilanka"/>
                <a:cs typeface="Chilanka"/>
              </a:rPr>
              <a:t>ブラウザでJavaScriptを実行してページをレンダリング</a:t>
            </a:r>
            <a:endParaRPr sz="2200">
              <a:latin typeface="Chilanka"/>
              <a:cs typeface="Chilanka"/>
            </a:endParaRPr>
          </a:p>
        </p:txBody>
      </p:sp>
      <p:sp>
        <p:nvSpPr>
          <p:cNvPr id="632858567" name=""/>
          <p:cNvSpPr txBox="1"/>
          <p:nvPr/>
        </p:nvSpPr>
        <p:spPr bwMode="auto">
          <a:xfrm flipH="0" flipV="0">
            <a:off x="1072780" y="3561397"/>
            <a:ext cx="6705018"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lang="en-US" b="1" i="0" u="none" strike="noStrike" cap="none" spc="0">
                <a:solidFill>
                  <a:schemeClr val="tx1"/>
                </a:solidFill>
                <a:latin typeface="Chilanka"/>
                <a:ea typeface="Chilanka"/>
                <a:cs typeface="Chilanka"/>
              </a:rPr>
              <a:t>SSR(Serve side rendering): サーバーサイドレンダリングとは</a:t>
            </a:r>
            <a:endParaRPr sz="1800" b="1">
              <a:latin typeface="Chilanka"/>
              <a:cs typeface="Chilanka"/>
            </a:endParaRPr>
          </a:p>
        </p:txBody>
      </p:sp>
      <p:sp>
        <p:nvSpPr>
          <p:cNvPr id="1662028609" name=""/>
          <p:cNvSpPr/>
          <p:nvPr/>
        </p:nvSpPr>
        <p:spPr bwMode="auto">
          <a:xfrm flipH="0" flipV="0">
            <a:off x="1182384" y="4201477"/>
            <a:ext cx="7019935" cy="762359"/>
          </a:xfrm>
        </p:spPr>
        <p:txBody>
          <a:bodyPr rot="0" spcFirstLastPara="0" vertOverflow="overflow" horzOverflow="overflow" vert="horz" wrap="square" lIns="91440" tIns="45720" rIns="91440" bIns="45720" numCol="1" spcCol="0" rtlCol="0" fromWordArt="0" anchor="t" anchorCtr="0" forceAA="0" upright="0" compatLnSpc="1">
            <a:prstTxWarp prst="textNoShape"/>
            <a:spAutoFit/>
          </a:bodyPr>
          <a:p>
            <a:pPr marL="371994" indent="-371994">
              <a:buFont typeface="Arial"/>
              <a:buChar char="•"/>
              <a:defRPr/>
            </a:pPr>
            <a:r>
              <a:rPr sz="2200" b="0" i="0" u="none">
                <a:solidFill>
                  <a:srgbClr val="000000"/>
                </a:solidFill>
                <a:latin typeface="Chilanka"/>
                <a:ea typeface="Chilanka"/>
                <a:cs typeface="Chilanka"/>
              </a:rPr>
              <a:t>サーバー上でページをレンダリング</a:t>
            </a:r>
            <a:endParaRPr sz="2200" b="0" i="0" u="none">
              <a:solidFill>
                <a:srgbClr val="000000"/>
              </a:solidFill>
              <a:latin typeface="Chilanka"/>
              <a:cs typeface="Chilanka"/>
            </a:endParaRPr>
          </a:p>
          <a:p>
            <a:pPr marL="371994" indent="-371994">
              <a:buFont typeface="Arial"/>
              <a:buChar char="•"/>
              <a:defRPr/>
            </a:pPr>
            <a:r>
              <a:rPr sz="2200" b="0" i="0" u="none">
                <a:solidFill>
                  <a:srgbClr val="000000"/>
                </a:solidFill>
                <a:latin typeface="Chilanka"/>
                <a:ea typeface="Chilanka"/>
                <a:cs typeface="Chilanka"/>
              </a:rPr>
              <a:t>HTMLをクライアントに送信</a:t>
            </a:r>
            <a:endParaRPr sz="2200">
              <a:latin typeface="Chilanka"/>
              <a:cs typeface="Chilanka"/>
            </a:endParaRPr>
          </a:p>
        </p:txBody>
      </p:sp>
      <p:sp>
        <p:nvSpPr>
          <p:cNvPr id="2089471604" name=""/>
          <p:cNvSpPr txBox="1"/>
          <p:nvPr/>
        </p:nvSpPr>
        <p:spPr bwMode="auto">
          <a:xfrm flipH="0" flipV="0">
            <a:off x="8954718" y="1071562"/>
            <a:ext cx="183636" cy="36611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endParaRPr>
              <a:latin typeface="Chilanka"/>
              <a:cs typeface="Chilanka"/>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93875247" name=""/>
          <p:cNvSpPr txBox="1"/>
          <p:nvPr/>
        </p:nvSpPr>
        <p:spPr bwMode="auto">
          <a:xfrm flipH="0" flipV="0">
            <a:off x="1065249" y="1471083"/>
            <a:ext cx="9676839" cy="137196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marL="394023" indent="-394023">
              <a:buFont typeface="Arial"/>
              <a:buChar char="•"/>
              <a:defRPr/>
            </a:pPr>
            <a:r>
              <a:rPr lang="en-US" sz="2800" b="0" i="0" u="none" strike="noStrike" cap="none" spc="0">
                <a:solidFill>
                  <a:schemeClr val="tx1"/>
                </a:solidFill>
                <a:latin typeface="Chilanka"/>
                <a:ea typeface="Chilanka"/>
                <a:cs typeface="Chilanka"/>
              </a:rPr>
              <a:t>SSR モデルとたいだい同じであるが&lt;</a:t>
            </a:r>
            <a:r>
              <a:rPr lang="en-US" sz="2800" b="0" i="0" u="none" strike="noStrike" cap="none" spc="0">
                <a:solidFill>
                  <a:schemeClr val="tx1"/>
                </a:solidFill>
                <a:latin typeface="Chilanka"/>
                <a:ea typeface="Chilanka"/>
                <a:cs typeface="Chilanka"/>
              </a:rPr>
              <a:t>Suspense</a:t>
            </a:r>
            <a:r>
              <a:rPr lang="en-US" sz="2800" b="0" i="0" u="none" strike="noStrike" cap="none" spc="0">
                <a:solidFill>
                  <a:schemeClr val="tx1"/>
                </a:solidFill>
                <a:latin typeface="Chilanka"/>
                <a:ea typeface="Chilanka"/>
                <a:cs typeface="Chilanka"/>
              </a:rPr>
              <a:t>&gt;でかこみコンポーネント単位でサーバーよりストリーミングできる</a:t>
            </a:r>
            <a:endParaRPr sz="2800">
              <a:latin typeface="Chilanka"/>
              <a:cs typeface="Chilanka"/>
            </a:endParaRPr>
          </a:p>
        </p:txBody>
      </p:sp>
      <p:sp>
        <p:nvSpPr>
          <p:cNvPr id="1879995675" name=""/>
          <p:cNvSpPr txBox="1"/>
          <p:nvPr/>
        </p:nvSpPr>
        <p:spPr bwMode="auto">
          <a:xfrm flipH="0" flipV="0">
            <a:off x="1017624" y="370416"/>
            <a:ext cx="5726481" cy="8233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lang="en-US" sz="2400" b="1" i="0" u="none" strike="noStrike" cap="none" spc="0">
                <a:solidFill>
                  <a:schemeClr val="bg1"/>
                </a:solidFill>
                <a:latin typeface="Chilanka"/>
                <a:ea typeface="Chilanka"/>
                <a:cs typeface="Chilanka"/>
              </a:rPr>
              <a:t>SSR with </a:t>
            </a:r>
            <a:r>
              <a:rPr lang="en-US" sz="2400" b="1" i="0" u="none" strike="noStrike" cap="none" spc="0">
                <a:solidFill>
                  <a:schemeClr val="bg1"/>
                </a:solidFill>
                <a:latin typeface="Chilanka"/>
                <a:ea typeface="Chilanka"/>
                <a:cs typeface="Chilanka"/>
              </a:rPr>
              <a:t>Suspense</a:t>
            </a:r>
            <a:r>
              <a:rPr lang="en-US" sz="2400" b="1" i="0" u="none" strike="noStrike" cap="none" spc="0">
                <a:solidFill>
                  <a:schemeClr val="bg1"/>
                </a:solidFill>
                <a:latin typeface="Chilanka"/>
                <a:ea typeface="Chilanka"/>
                <a:cs typeface="Chilanka"/>
              </a:rPr>
              <a:t>(IsomophicSSR</a:t>
            </a:r>
            <a:br>
              <a:rPr lang="en-US" sz="2400" b="1" i="0" u="none" strike="noStrike" cap="none" spc="0">
                <a:solidFill>
                  <a:schemeClr val="bg1"/>
                </a:solidFill>
                <a:latin typeface="Chilanka"/>
                <a:ea typeface="Chilanka"/>
                <a:cs typeface="Chilanka"/>
              </a:rPr>
            </a:br>
            <a:endParaRPr sz="2400" b="1">
              <a:solidFill>
                <a:schemeClr val="bg1"/>
              </a:solidFill>
              <a:latin typeface="Chilanka"/>
              <a:cs typeface="Chilanka"/>
            </a:endParaRPr>
          </a:p>
        </p:txBody>
      </p:sp>
      <p:sp>
        <p:nvSpPr>
          <p:cNvPr id="906238312" name=""/>
          <p:cNvSpPr txBox="1"/>
          <p:nvPr/>
        </p:nvSpPr>
        <p:spPr bwMode="auto">
          <a:xfrm flipH="0" flipV="0">
            <a:off x="1017624" y="3095624"/>
            <a:ext cx="5042804" cy="45755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sz="2400" b="1">
                <a:solidFill>
                  <a:schemeClr val="bg1"/>
                </a:solidFill>
                <a:latin typeface="Chilanka"/>
                <a:ea typeface="Chilanka"/>
                <a:cs typeface="Chilanka"/>
              </a:rPr>
              <a:t>Server Island (サーバーアイランド)</a:t>
            </a:r>
            <a:endParaRPr sz="2400" b="1">
              <a:solidFill>
                <a:schemeClr val="bg1"/>
              </a:solidFill>
              <a:latin typeface="Chilanka"/>
              <a:cs typeface="Chilanka"/>
            </a:endParaRPr>
          </a:p>
        </p:txBody>
      </p:sp>
      <p:sp>
        <p:nvSpPr>
          <p:cNvPr id="1351139560" name=""/>
          <p:cNvSpPr txBox="1"/>
          <p:nvPr/>
        </p:nvSpPr>
        <p:spPr bwMode="auto">
          <a:xfrm flipH="0" flipV="0">
            <a:off x="1128749" y="3889374"/>
            <a:ext cx="8510264" cy="137196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marL="394023" indent="-394023">
              <a:buFont typeface="Arial"/>
              <a:buChar char="•"/>
              <a:defRPr/>
            </a:pPr>
            <a:r>
              <a:rPr sz="2800">
                <a:latin typeface="Chilanka"/>
                <a:ea typeface="Chilanka"/>
                <a:cs typeface="Chilanka"/>
              </a:rPr>
              <a:t>SSR モデルと似ているがサーバーより送られる静的HTMLが最小のサイズのjsバンドル</a:t>
            </a:r>
            <a:r>
              <a:rPr sz="2800">
                <a:latin typeface="Chilanka"/>
                <a:ea typeface="Chilanka"/>
                <a:cs typeface="Chilanka"/>
              </a:rPr>
              <a:t>をもってそこからハイドレーションしていく</a:t>
            </a:r>
            <a:endParaRPr sz="2800">
              <a:latin typeface="Chilanka"/>
              <a:cs typeface="Chilanka"/>
            </a:endParaRPr>
          </a:p>
        </p:txBody>
      </p:sp>
      <p:pic>
        <p:nvPicPr>
          <p:cNvPr id="1365929887" name=""/>
          <p:cNvPicPr>
            <a:picLocks noChangeAspect="1"/>
          </p:cNvPicPr>
          <p:nvPr/>
        </p:nvPicPr>
        <p:blipFill>
          <a:blip r:embed="rId3"/>
          <a:stretch/>
        </p:blipFill>
        <p:spPr bwMode="auto">
          <a:xfrm>
            <a:off x="9681535" y="4005441"/>
            <a:ext cx="1209674" cy="184784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59298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21242467" name="Title 1"/>
          <p:cNvSpPr>
            <a:spLocks noGrp="1"/>
          </p:cNvSpPr>
          <p:nvPr>
            <p:ph type="title"/>
          </p:nvPr>
        </p:nvSpPr>
        <p:spPr bwMode="auto">
          <a:xfrm flipH="0" flipV="0">
            <a:off x="1916666" y="2349499"/>
            <a:ext cx="5312833" cy="1890448"/>
          </a:xfrm>
        </p:spPr>
        <p:txBody>
          <a:bodyPr vertOverflow="overflow" horzOverflow="overflow" vert="horz" wrap="square" lIns="91440" tIns="45720" rIns="91440" bIns="45720" numCol="1" spcCol="0" rtlCol="0" fromWordArt="0" anchor="ctr" anchorCtr="0" forceAA="0" upright="0" compatLnSpc="0">
            <a:normAutofit fontScale="90000" lnSpcReduction="2000"/>
          </a:bodyPr>
          <a:lstStyle/>
          <a:p>
            <a:pPr>
              <a:defRPr/>
            </a:pPr>
            <a:r>
              <a:rPr sz="4800">
                <a:solidFill>
                  <a:schemeClr val="tx1"/>
                </a:solidFill>
                <a:latin typeface="Chilanka"/>
                <a:ea typeface="Chilanka"/>
                <a:cs typeface="Chilanka"/>
              </a:rPr>
              <a:t>図解にて解説しますｚ</a:t>
            </a:r>
            <a:r>
              <a:rPr sz="4800">
                <a:solidFill>
                  <a:schemeClr val="tx1"/>
                </a:solidFill>
                <a:latin typeface="Chilanka"/>
                <a:ea typeface="Chilanka"/>
                <a:cs typeface="Chilanka"/>
              </a:rPr>
              <a:t>　csr, ssr, ssr with suspense, server island</a:t>
            </a:r>
            <a:r>
              <a:rPr sz="4800">
                <a:solidFill>
                  <a:schemeClr val="tx1"/>
                </a:solidFill>
                <a:latin typeface="Chilanka"/>
                <a:ea typeface="Chilanka"/>
                <a:cs typeface="Chilanka"/>
              </a:rPr>
              <a:t>の順で</a:t>
            </a:r>
            <a:endParaRPr sz="4800">
              <a:solidFill>
                <a:schemeClr val="tx1"/>
              </a:solidFill>
              <a:latin typeface="Chilanka"/>
              <a:cs typeface="Chilanka"/>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14661547" name=""/>
          <p:cNvSpPr/>
          <p:nvPr/>
        </p:nvSpPr>
        <p:spPr bwMode="auto">
          <a:xfrm flipH="0" flipV="0">
            <a:off x="971321" y="252875"/>
            <a:ext cx="2039866" cy="10452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2106398351" name=""/>
          <p:cNvSpPr/>
          <p:nvPr/>
        </p:nvSpPr>
        <p:spPr bwMode="auto">
          <a:xfrm flipH="0" flipV="0">
            <a:off x="7655253" y="252875"/>
            <a:ext cx="2013905" cy="10452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286844241" name=""/>
          <p:cNvSpPr txBox="1"/>
          <p:nvPr/>
        </p:nvSpPr>
        <p:spPr bwMode="auto">
          <a:xfrm flipH="0" flipV="0">
            <a:off x="1442256" y="592426"/>
            <a:ext cx="1097996" cy="36611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a:latin typeface="Chilanka"/>
                <a:ea typeface="Chilanka"/>
                <a:cs typeface="Chilanka"/>
              </a:rPr>
              <a:t>ブラウザ</a:t>
            </a:r>
            <a:endParaRPr>
              <a:latin typeface="Chilanka"/>
              <a:cs typeface="Chilanka"/>
            </a:endParaRPr>
          </a:p>
        </p:txBody>
      </p:sp>
      <p:sp>
        <p:nvSpPr>
          <p:cNvPr id="344271430" name=""/>
          <p:cNvSpPr txBox="1"/>
          <p:nvPr/>
        </p:nvSpPr>
        <p:spPr bwMode="auto">
          <a:xfrm flipH="0" flipV="0">
            <a:off x="8113207" y="592426"/>
            <a:ext cx="1097996" cy="36611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a:latin typeface="Chilanka"/>
                <a:ea typeface="Chilanka"/>
                <a:cs typeface="Chilanka"/>
              </a:rPr>
              <a:t>サーバー</a:t>
            </a:r>
            <a:endParaRPr>
              <a:latin typeface="Chilanka"/>
              <a:cs typeface="Chilanka"/>
            </a:endParaRPr>
          </a:p>
        </p:txBody>
      </p:sp>
      <p:cxnSp>
        <p:nvCxnSpPr>
          <p:cNvPr id="736099898" name=""/>
          <p:cNvCxnSpPr>
            <a:cxnSpLocks/>
            <a:stCxn id="1514661547" idx="4"/>
          </p:cNvCxnSpPr>
          <p:nvPr/>
        </p:nvCxnSpPr>
        <p:spPr bwMode="auto">
          <a:xfrm rot="5399977" flipH="0" flipV="0">
            <a:off x="-693995" y="3948531"/>
            <a:ext cx="5335684" cy="34816"/>
          </a:xfrm>
          <a:prstGeom prst="line">
            <a:avLst/>
          </a:prstGeom>
          <a:ln w="12699" cap="flat" cmpd="sng" algn="ctr">
            <a:solidFill>
              <a:schemeClr val="accent1">
                <a:shade val="5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902829313" name=""/>
          <p:cNvCxnSpPr>
            <a:cxnSpLocks/>
            <a:stCxn id="2106398351" idx="4"/>
          </p:cNvCxnSpPr>
          <p:nvPr/>
        </p:nvCxnSpPr>
        <p:spPr bwMode="auto">
          <a:xfrm rot="5399977" flipH="0" flipV="1">
            <a:off x="6030018" y="3930284"/>
            <a:ext cx="5386260" cy="121886"/>
          </a:xfrm>
          <a:prstGeom prst="line">
            <a:avLst/>
          </a:prstGeom>
          <a:ln w="12699" cap="flat" cmpd="sng" algn="ctr">
            <a:solidFill>
              <a:schemeClr val="accent1">
                <a:shade val="5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0" name=""/>
          <p:cNvCxnSpPr>
            <a:cxnSpLocks/>
          </p:cNvCxnSpPr>
          <p:nvPr/>
        </p:nvCxnSpPr>
        <p:spPr bwMode="auto">
          <a:xfrm flipH="0" flipV="1">
            <a:off x="2757885" y="1298097"/>
            <a:ext cx="4897366" cy="0"/>
          </a:xfrm>
          <a:prstGeom prst="line">
            <a:avLst/>
          </a:prstGeom>
          <a:ln w="28575"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371385939" name=""/>
          <p:cNvSpPr txBox="1"/>
          <p:nvPr/>
        </p:nvSpPr>
        <p:spPr bwMode="auto">
          <a:xfrm flipH="0" flipV="0">
            <a:off x="3642278" y="1453666"/>
            <a:ext cx="3009796"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latin typeface="Chilanka"/>
                <a:ea typeface="Chilanka"/>
                <a:cs typeface="Chilanka"/>
              </a:rPr>
              <a:t>example.com リクエスト</a:t>
            </a:r>
            <a:endParaRPr>
              <a:latin typeface="Chilanka"/>
              <a:cs typeface="Chilanka"/>
            </a:endParaRPr>
          </a:p>
        </p:txBody>
      </p:sp>
      <p:cxnSp>
        <p:nvCxnSpPr>
          <p:cNvPr id="0" name=""/>
          <p:cNvCxnSpPr>
            <a:cxnSpLocks/>
          </p:cNvCxnSpPr>
          <p:nvPr/>
        </p:nvCxnSpPr>
        <p:spPr bwMode="auto">
          <a:xfrm flipH="1" flipV="0">
            <a:off x="2757885" y="1911226"/>
            <a:ext cx="4975192" cy="0"/>
          </a:xfrm>
          <a:prstGeom prst="line">
            <a:avLst/>
          </a:prstGeom>
          <a:ln w="1904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830926694" name=""/>
          <p:cNvSpPr txBox="1"/>
          <p:nvPr/>
        </p:nvSpPr>
        <p:spPr bwMode="auto">
          <a:xfrm flipH="0" flipV="0">
            <a:off x="3733993" y="2027012"/>
            <a:ext cx="1857861" cy="6404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a:latin typeface="Chilanka"/>
                <a:ea typeface="Chilanka"/>
                <a:cs typeface="Chilanka"/>
              </a:rPr>
              <a:t>htmlをかえす</a:t>
            </a:r>
            <a:r>
              <a:rPr>
                <a:latin typeface="Chilanka"/>
                <a:ea typeface="Chilanka"/>
                <a:cs typeface="Chilanka"/>
              </a:rPr>
              <a:t>ex. intex.html</a:t>
            </a:r>
            <a:endParaRPr>
              <a:latin typeface="Chilanka"/>
              <a:cs typeface="Chilanka"/>
            </a:endParaRPr>
          </a:p>
        </p:txBody>
      </p:sp>
      <p:sp>
        <p:nvSpPr>
          <p:cNvPr id="131606895" name=""/>
          <p:cNvSpPr txBox="1"/>
          <p:nvPr/>
        </p:nvSpPr>
        <p:spPr bwMode="auto">
          <a:xfrm flipH="0" flipV="0">
            <a:off x="8662205" y="1453666"/>
            <a:ext cx="3030241" cy="4575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lang="en-US" sz="1200" b="0" i="0" u="none" strike="noStrike" cap="none" spc="0">
                <a:solidFill>
                  <a:schemeClr val="tx1"/>
                </a:solidFill>
                <a:latin typeface="Chilanka"/>
                <a:ea typeface="Chilanka"/>
                <a:cs typeface="Chilanka"/>
              </a:rPr>
              <a:t>1. すぐに静的htmlをかえす。</a:t>
            </a:r>
            <a:endParaRPr sz="1200" b="0" i="0" u="none" strike="noStrike" cap="none" spc="0">
              <a:solidFill>
                <a:schemeClr val="tx1"/>
              </a:solidFill>
              <a:latin typeface="Chilanka"/>
              <a:cs typeface="Chilanka"/>
            </a:endParaRPr>
          </a:p>
          <a:p>
            <a:pPr>
              <a:defRPr/>
            </a:pPr>
            <a:r>
              <a:rPr lang="en-US" sz="1200" b="0" i="0" u="none" strike="noStrike" cap="none" spc="0">
                <a:solidFill>
                  <a:schemeClr val="tx1"/>
                </a:solidFill>
                <a:latin typeface="Chilanka"/>
                <a:ea typeface="Chilanka"/>
                <a:cs typeface="Chilanka"/>
              </a:rPr>
              <a:t>2. cacheされているならそれを返す。 </a:t>
            </a:r>
            <a:endParaRPr>
              <a:latin typeface="Chilanka"/>
              <a:cs typeface="Chilanka"/>
            </a:endParaRPr>
          </a:p>
        </p:txBody>
      </p:sp>
      <p:sp>
        <p:nvSpPr>
          <p:cNvPr id="1120568920" name=""/>
          <p:cNvSpPr/>
          <p:nvPr/>
        </p:nvSpPr>
        <p:spPr bwMode="auto">
          <a:xfrm flipH="0" flipV="0">
            <a:off x="1157477" y="1940320"/>
            <a:ext cx="620144" cy="1054883"/>
          </a:xfrm>
          <a:prstGeom prst="curvedRigh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554378440" name=""/>
          <p:cNvSpPr txBox="1"/>
          <p:nvPr/>
        </p:nvSpPr>
        <p:spPr bwMode="auto">
          <a:xfrm flipH="0" flipV="0">
            <a:off x="362973" y="2284882"/>
            <a:ext cx="1765294"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a:latin typeface="Chilanka"/>
                <a:ea typeface="Chilanka"/>
                <a:cs typeface="Chilanka"/>
              </a:rPr>
              <a:t>htmlを読み込む</a:t>
            </a:r>
            <a:endParaRPr>
              <a:latin typeface="Chilanka"/>
              <a:cs typeface="Chilanka"/>
            </a:endParaRPr>
          </a:p>
        </p:txBody>
      </p:sp>
      <p:sp>
        <p:nvSpPr>
          <p:cNvPr id="1680317711" name=""/>
          <p:cNvSpPr txBox="1"/>
          <p:nvPr/>
        </p:nvSpPr>
        <p:spPr bwMode="auto">
          <a:xfrm flipH="0" flipV="0">
            <a:off x="2956890" y="2995203"/>
            <a:ext cx="4585105" cy="5794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sz="1600">
                <a:latin typeface="Chilanka"/>
                <a:ea typeface="Chilanka"/>
                <a:cs typeface="Chilanka"/>
              </a:rPr>
              <a:t>JS バンドルをexample.com/main.jsをリクエスト</a:t>
            </a:r>
            <a:endParaRPr sz="1600">
              <a:latin typeface="Chilanka"/>
              <a:cs typeface="Chilanka"/>
            </a:endParaRPr>
          </a:p>
        </p:txBody>
      </p:sp>
      <p:cxnSp>
        <p:nvCxnSpPr>
          <p:cNvPr id="1199000328" name=""/>
          <p:cNvCxnSpPr>
            <a:cxnSpLocks/>
          </p:cNvCxnSpPr>
          <p:nvPr/>
        </p:nvCxnSpPr>
        <p:spPr bwMode="auto">
          <a:xfrm flipH="0" flipV="1">
            <a:off x="2757885" y="2893218"/>
            <a:ext cx="4897366" cy="0"/>
          </a:xfrm>
          <a:prstGeom prst="line">
            <a:avLst/>
          </a:prstGeom>
          <a:ln w="28575"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244747781" name=""/>
          <p:cNvSpPr txBox="1"/>
          <p:nvPr/>
        </p:nvSpPr>
        <p:spPr bwMode="auto">
          <a:xfrm flipH="0" flipV="0">
            <a:off x="8723149" y="2141764"/>
            <a:ext cx="3386351" cy="22863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sz="1200">
                <a:latin typeface="Chilanka"/>
                <a:ea typeface="Chilanka"/>
                <a:cs typeface="Chilanka"/>
              </a:rPr>
              <a:t>&lt;!DOCTYPE html&gt;</a:t>
            </a:r>
            <a:endParaRPr sz="1200">
              <a:latin typeface="Chilanka"/>
              <a:cs typeface="Chilanka"/>
            </a:endParaRPr>
          </a:p>
          <a:p>
            <a:pPr algn="l">
              <a:defRPr/>
            </a:pPr>
            <a:r>
              <a:rPr sz="1200">
                <a:latin typeface="Chilanka"/>
                <a:ea typeface="Chilanka"/>
                <a:cs typeface="Chilanka"/>
              </a:rPr>
              <a:t>&lt;html lang="en"&gt;</a:t>
            </a:r>
            <a:endParaRPr sz="1200">
              <a:latin typeface="Chilanka"/>
              <a:cs typeface="Chilanka"/>
            </a:endParaRPr>
          </a:p>
          <a:p>
            <a:pPr algn="l">
              <a:defRPr/>
            </a:pPr>
            <a:r>
              <a:rPr sz="1200">
                <a:latin typeface="Chilanka"/>
                <a:ea typeface="Chilanka"/>
                <a:cs typeface="Chilanka"/>
              </a:rPr>
              <a:t>&lt;head&gt;</a:t>
            </a:r>
            <a:endParaRPr sz="1200">
              <a:latin typeface="Chilanka"/>
              <a:cs typeface="Chilanka"/>
            </a:endParaRPr>
          </a:p>
          <a:p>
            <a:pPr algn="l">
              <a:defRPr/>
            </a:pPr>
            <a:r>
              <a:rPr sz="1200">
                <a:latin typeface="Chilanka"/>
                <a:ea typeface="Chilanka"/>
                <a:cs typeface="Chilanka"/>
              </a:rPr>
              <a:t>    &lt;title&gt;My Static Page&lt;/title&gt;</a:t>
            </a:r>
            <a:endParaRPr sz="1200">
              <a:latin typeface="Chilanka"/>
              <a:cs typeface="Chilanka"/>
            </a:endParaRPr>
          </a:p>
          <a:p>
            <a:pPr algn="l">
              <a:defRPr/>
            </a:pPr>
            <a:r>
              <a:rPr sz="1200">
                <a:latin typeface="Chilanka"/>
                <a:ea typeface="Chilanka"/>
                <a:cs typeface="Chilanka"/>
              </a:rPr>
              <a:t>&lt;/head&gt;</a:t>
            </a:r>
            <a:endParaRPr sz="1200">
              <a:latin typeface="Chilanka"/>
              <a:cs typeface="Chilanka"/>
            </a:endParaRPr>
          </a:p>
          <a:p>
            <a:pPr algn="l">
              <a:defRPr/>
            </a:pPr>
            <a:r>
              <a:rPr sz="1200">
                <a:latin typeface="Chilanka"/>
                <a:ea typeface="Chilanka"/>
                <a:cs typeface="Chilanka"/>
              </a:rPr>
              <a:t>&lt;body&gt;</a:t>
            </a:r>
            <a:endParaRPr sz="1200">
              <a:latin typeface="Chilanka"/>
              <a:cs typeface="Chilanka"/>
            </a:endParaRPr>
          </a:p>
          <a:p>
            <a:pPr algn="l">
              <a:defRPr/>
            </a:pPr>
            <a:r>
              <a:rPr sz="1200">
                <a:latin typeface="Chilanka"/>
                <a:ea typeface="Chilanka"/>
                <a:cs typeface="Chilanka"/>
              </a:rPr>
              <a:t>    &lt;h1&gt;Hello World!&lt;/h1&gt;</a:t>
            </a:r>
            <a:endParaRPr sz="1200">
              <a:latin typeface="Chilanka"/>
              <a:cs typeface="Chilanka"/>
            </a:endParaRPr>
          </a:p>
          <a:p>
            <a:pPr algn="l">
              <a:defRPr/>
            </a:pPr>
            <a:r>
              <a:rPr sz="1200">
                <a:latin typeface="Chilanka"/>
                <a:ea typeface="Chilanka"/>
                <a:cs typeface="Chilanka"/>
              </a:rPr>
              <a:t>    &lt;!-- Bundler JS start --&gt;</a:t>
            </a:r>
            <a:endParaRPr sz="1200">
              <a:latin typeface="Chilanka"/>
              <a:cs typeface="Chilanka"/>
            </a:endParaRPr>
          </a:p>
          <a:p>
            <a:pPr algn="l">
              <a:defRPr/>
            </a:pPr>
            <a:r>
              <a:rPr sz="1200" b="1">
                <a:latin typeface="Chilanka"/>
                <a:ea typeface="Chilanka"/>
                <a:cs typeface="Chilanka"/>
              </a:rPr>
              <a:t>    &lt;script src="scripts/main.js"&gt;&lt;/script&gt;</a:t>
            </a:r>
            <a:endParaRPr sz="1200" b="1">
              <a:latin typeface="Chilanka"/>
              <a:cs typeface="Chilanka"/>
            </a:endParaRPr>
          </a:p>
          <a:p>
            <a:pPr algn="l">
              <a:defRPr/>
            </a:pPr>
            <a:r>
              <a:rPr sz="1200">
                <a:latin typeface="Chilanka"/>
                <a:ea typeface="Chilanka"/>
                <a:cs typeface="Chilanka"/>
              </a:rPr>
              <a:t>    &lt;!-- Bundler JS end --&gt;</a:t>
            </a:r>
            <a:endParaRPr sz="1200">
              <a:latin typeface="Chilanka"/>
              <a:cs typeface="Chilanka"/>
            </a:endParaRPr>
          </a:p>
          <a:p>
            <a:pPr algn="l">
              <a:defRPr/>
            </a:pPr>
            <a:r>
              <a:rPr sz="1200">
                <a:latin typeface="Chilanka"/>
                <a:ea typeface="Chilanka"/>
                <a:cs typeface="Chilanka"/>
              </a:rPr>
              <a:t>&lt;/body&gt;</a:t>
            </a:r>
            <a:endParaRPr sz="1200">
              <a:latin typeface="Chilanka"/>
              <a:cs typeface="Chilanka"/>
            </a:endParaRPr>
          </a:p>
          <a:p>
            <a:pPr algn="l">
              <a:defRPr/>
            </a:pPr>
            <a:r>
              <a:rPr sz="1200">
                <a:latin typeface="Chilanka"/>
                <a:ea typeface="Chilanka"/>
                <a:cs typeface="Chilanka"/>
              </a:rPr>
              <a:t>&lt;/html&gt;</a:t>
            </a:r>
            <a:endParaRPr sz="1200">
              <a:latin typeface="Chilanka"/>
              <a:cs typeface="Chilanka"/>
            </a:endParaRPr>
          </a:p>
        </p:txBody>
      </p:sp>
      <p:cxnSp>
        <p:nvCxnSpPr>
          <p:cNvPr id="1648680181" name=""/>
          <p:cNvCxnSpPr>
            <a:cxnSpLocks/>
          </p:cNvCxnSpPr>
          <p:nvPr/>
        </p:nvCxnSpPr>
        <p:spPr bwMode="auto">
          <a:xfrm flipH="1" flipV="0">
            <a:off x="2718972" y="3753277"/>
            <a:ext cx="4975192" cy="0"/>
          </a:xfrm>
          <a:prstGeom prst="line">
            <a:avLst/>
          </a:prstGeom>
          <a:ln w="1904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987435345" name=""/>
          <p:cNvSpPr txBox="1"/>
          <p:nvPr/>
        </p:nvSpPr>
        <p:spPr bwMode="auto">
          <a:xfrm flipH="0" flipV="0">
            <a:off x="3153633" y="3903232"/>
            <a:ext cx="4191618" cy="3356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sz="1600">
                <a:latin typeface="Chilanka"/>
                <a:ea typeface="Chilanka"/>
                <a:cs typeface="Chilanka"/>
              </a:rPr>
              <a:t>Javascriptバンドルのファイルをかえす</a:t>
            </a:r>
            <a:endParaRPr sz="1600">
              <a:latin typeface="Chilanka"/>
              <a:cs typeface="Chilanka"/>
            </a:endParaRPr>
          </a:p>
        </p:txBody>
      </p:sp>
      <p:sp>
        <p:nvSpPr>
          <p:cNvPr id="1107069632" name=""/>
          <p:cNvSpPr/>
          <p:nvPr/>
        </p:nvSpPr>
        <p:spPr bwMode="auto">
          <a:xfrm flipH="0" flipV="0">
            <a:off x="1420656" y="3753277"/>
            <a:ext cx="535780" cy="1454262"/>
          </a:xfrm>
          <a:prstGeom prst="curvedRigh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1727655421" name=""/>
          <p:cNvSpPr txBox="1"/>
          <p:nvPr/>
        </p:nvSpPr>
        <p:spPr bwMode="auto">
          <a:xfrm flipH="0" flipV="0">
            <a:off x="59804" y="4328431"/>
            <a:ext cx="2068463" cy="3051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sz="1400">
                <a:latin typeface="Chilanka"/>
                <a:ea typeface="Chilanka"/>
                <a:cs typeface="Chilanka"/>
              </a:rPr>
              <a:t>JSファイルを読み込む</a:t>
            </a:r>
            <a:endParaRPr sz="1400">
              <a:latin typeface="Chilanka"/>
              <a:cs typeface="Chilanka"/>
            </a:endParaRPr>
          </a:p>
        </p:txBody>
      </p:sp>
      <p:sp>
        <p:nvSpPr>
          <p:cNvPr id="222198356" name=""/>
          <p:cNvSpPr txBox="1"/>
          <p:nvPr/>
        </p:nvSpPr>
        <p:spPr bwMode="auto">
          <a:xfrm flipH="0" flipV="0">
            <a:off x="3096913" y="4700315"/>
            <a:ext cx="4445442" cy="3356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sz="1600">
                <a:latin typeface="Chilanka"/>
                <a:ea typeface="Chilanka"/>
                <a:cs typeface="Chilanka"/>
              </a:rPr>
              <a:t>データをAPIなどを通じてリクエストする</a:t>
            </a:r>
            <a:endParaRPr>
              <a:latin typeface="Chilanka"/>
              <a:cs typeface="Chilanka"/>
            </a:endParaRPr>
          </a:p>
        </p:txBody>
      </p:sp>
      <p:cxnSp>
        <p:nvCxnSpPr>
          <p:cNvPr id="1098977562" name=""/>
          <p:cNvCxnSpPr>
            <a:cxnSpLocks/>
          </p:cNvCxnSpPr>
          <p:nvPr/>
        </p:nvCxnSpPr>
        <p:spPr bwMode="auto">
          <a:xfrm flipH="0" flipV="1">
            <a:off x="2637069" y="4633592"/>
            <a:ext cx="4897365" cy="0"/>
          </a:xfrm>
          <a:prstGeom prst="line">
            <a:avLst/>
          </a:prstGeom>
          <a:ln w="28575"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692295464" name=""/>
          <p:cNvSpPr/>
          <p:nvPr/>
        </p:nvSpPr>
        <p:spPr bwMode="auto">
          <a:xfrm flipH="0" flipV="0">
            <a:off x="10732942" y="5239601"/>
            <a:ext cx="1233147" cy="1411740"/>
          </a:xfrm>
          <a:prstGeom prst="can">
            <a:avLst>
              <a:gd name="adj" fmla="val 25000"/>
            </a:avLst>
          </a:prstGeom>
          <a:solidFill>
            <a:schemeClr val="bg1"/>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1847473121" name=""/>
          <p:cNvSpPr txBox="1"/>
          <p:nvPr/>
        </p:nvSpPr>
        <p:spPr bwMode="auto">
          <a:xfrm flipH="0" flipV="0">
            <a:off x="10732942" y="5792892"/>
            <a:ext cx="1562753" cy="3051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sz="1400">
                <a:latin typeface="Chilanka"/>
                <a:ea typeface="Chilanka"/>
                <a:cs typeface="Chilanka"/>
              </a:rPr>
              <a:t>データベース</a:t>
            </a:r>
            <a:endParaRPr sz="1400">
              <a:latin typeface="Chilanka"/>
              <a:cs typeface="Chilanka"/>
            </a:endParaRPr>
          </a:p>
        </p:txBody>
      </p:sp>
      <p:cxnSp>
        <p:nvCxnSpPr>
          <p:cNvPr id="0" name=""/>
          <p:cNvCxnSpPr>
            <a:cxnSpLocks/>
          </p:cNvCxnSpPr>
          <p:nvPr/>
        </p:nvCxnSpPr>
        <p:spPr bwMode="auto">
          <a:xfrm flipH="0" flipV="0">
            <a:off x="7654888" y="4856049"/>
            <a:ext cx="2738437" cy="731383"/>
          </a:xfrm>
          <a:prstGeom prst="line">
            <a:avLst/>
          </a:prstGeom>
          <a:ln w="19049" cap="flat" cmpd="sng" algn="ctr">
            <a:solidFill>
              <a:schemeClr val="accent2"/>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0" name=""/>
          <p:cNvCxnSpPr>
            <a:cxnSpLocks/>
          </p:cNvCxnSpPr>
          <p:nvPr/>
        </p:nvCxnSpPr>
        <p:spPr bwMode="auto">
          <a:xfrm flipH="1" flipV="1">
            <a:off x="7705914" y="5425848"/>
            <a:ext cx="2746941" cy="586807"/>
          </a:xfrm>
          <a:prstGeom prst="line">
            <a:avLst/>
          </a:prstGeom>
          <a:ln w="19049" cap="flat" cmpd="sng" algn="ctr">
            <a:solidFill>
              <a:schemeClr val="accent2"/>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1527020777" name=""/>
          <p:cNvCxnSpPr>
            <a:cxnSpLocks/>
          </p:cNvCxnSpPr>
          <p:nvPr/>
        </p:nvCxnSpPr>
        <p:spPr bwMode="auto">
          <a:xfrm flipH="1" flipV="0">
            <a:off x="2540252" y="5325923"/>
            <a:ext cx="4975192" cy="0"/>
          </a:xfrm>
          <a:prstGeom prst="line">
            <a:avLst/>
          </a:prstGeom>
          <a:ln w="1904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2089624247" name=""/>
          <p:cNvSpPr txBox="1"/>
          <p:nvPr/>
        </p:nvSpPr>
        <p:spPr bwMode="auto">
          <a:xfrm flipH="0" flipV="0">
            <a:off x="3642278" y="5353490"/>
            <a:ext cx="2514716" cy="6404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a:latin typeface="Chilanka"/>
                <a:ea typeface="Chilanka"/>
                <a:cs typeface="Chilanka"/>
              </a:rPr>
              <a:t>データを返す(json等）</a:t>
            </a:r>
            <a:endParaRPr>
              <a:latin typeface="Chilanka"/>
              <a:cs typeface="Chilanka"/>
            </a:endParaRPr>
          </a:p>
        </p:txBody>
      </p:sp>
      <p:sp>
        <p:nvSpPr>
          <p:cNvPr id="1347374319" name=""/>
          <p:cNvSpPr/>
          <p:nvPr/>
        </p:nvSpPr>
        <p:spPr bwMode="auto">
          <a:xfrm flipH="0" flipV="0">
            <a:off x="1338013" y="5353490"/>
            <a:ext cx="535780" cy="1454262"/>
          </a:xfrm>
          <a:prstGeom prst="curvedRigh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1982011267" name=""/>
          <p:cNvSpPr txBox="1"/>
          <p:nvPr/>
        </p:nvSpPr>
        <p:spPr bwMode="auto">
          <a:xfrm flipH="0" flipV="0">
            <a:off x="306719" y="5799116"/>
            <a:ext cx="1574633" cy="4270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sz="1100">
                <a:latin typeface="Chilanka"/>
                <a:ea typeface="Chilanka"/>
                <a:cs typeface="Chilanka"/>
              </a:rPr>
              <a:t>読み込み(レンダリング)</a:t>
            </a:r>
            <a:endParaRPr sz="1100">
              <a:latin typeface="Chilanka"/>
              <a:cs typeface="Chilanka"/>
            </a:endParaRPr>
          </a:p>
        </p:txBody>
      </p:sp>
      <p:sp>
        <p:nvSpPr>
          <p:cNvPr id="1014034225" name=""/>
          <p:cNvSpPr txBox="1"/>
          <p:nvPr/>
        </p:nvSpPr>
        <p:spPr bwMode="auto">
          <a:xfrm flipH="0" flipV="0">
            <a:off x="2861324" y="6163151"/>
            <a:ext cx="4078784"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a:latin typeface="Chilanka"/>
                <a:ea typeface="Chilanka"/>
                <a:cs typeface="Chilanka"/>
              </a:rPr>
              <a:t>完成したページをようやく表示する.!!!!</a:t>
            </a:r>
            <a:endParaRPr>
              <a:latin typeface="Chilanka"/>
              <a:cs typeface="Chilanka"/>
            </a:endParaRPr>
          </a:p>
        </p:txBody>
      </p:sp>
      <p:sp>
        <p:nvSpPr>
          <p:cNvPr id="62602919" name=""/>
          <p:cNvSpPr txBox="1"/>
          <p:nvPr/>
        </p:nvSpPr>
        <p:spPr bwMode="auto">
          <a:xfrm flipH="0" flipV="0">
            <a:off x="4351827" y="297655"/>
            <a:ext cx="1328601" cy="36611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b="1">
                <a:latin typeface="Chilanka"/>
                <a:ea typeface="Chilanka"/>
                <a:cs typeface="Chilanka"/>
              </a:rPr>
              <a:t>CSRモデル</a:t>
            </a:r>
            <a:endParaRPr b="1">
              <a:latin typeface="Chilanka"/>
              <a:cs typeface="Chilanka"/>
            </a:endParaRPr>
          </a:p>
        </p:txBody>
      </p:sp>
      <p:pic>
        <p:nvPicPr>
          <p:cNvPr id="707953708" name=""/>
          <p:cNvPicPr>
            <a:picLocks noChangeAspect="1"/>
          </p:cNvPicPr>
          <p:nvPr/>
        </p:nvPicPr>
        <p:blipFill>
          <a:blip r:embed="rId3"/>
          <a:stretch/>
        </p:blipFill>
        <p:spPr bwMode="auto">
          <a:xfrm flipH="0" flipV="0">
            <a:off x="1105444" y="311853"/>
            <a:ext cx="465137" cy="463631"/>
          </a:xfrm>
          <a:prstGeom prst="rect">
            <a:avLst/>
          </a:prstGeom>
        </p:spPr>
      </p:pic>
      <p:pic>
        <p:nvPicPr>
          <p:cNvPr id="497097310" name=""/>
          <p:cNvPicPr>
            <a:picLocks noChangeAspect="1"/>
          </p:cNvPicPr>
          <p:nvPr/>
        </p:nvPicPr>
        <p:blipFill>
          <a:blip r:embed="rId4"/>
          <a:stretch/>
        </p:blipFill>
        <p:spPr bwMode="auto">
          <a:xfrm flipH="0" flipV="0">
            <a:off x="2516805" y="400232"/>
            <a:ext cx="404332" cy="384388"/>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37138593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3160689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83092669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5437844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205689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1990003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803177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474778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4868018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874353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070696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276554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989775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21983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270207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896242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473743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82011267"/>
                                        </p:tgtEl>
                                        <p:attrNameLst>
                                          <p:attrName>style.visibility</p:attrName>
                                        </p:attrNameLst>
                                      </p:cBhvr>
                                      <p:to>
                                        <p:strVal val="visible"/>
                                      </p:to>
                                    </p:set>
                                  </p:childTnLst>
                                </p:cTn>
                              </p:par>
                            </p:childTnLst>
                          </p:cTn>
                        </p:par>
                      </p:childTnLst>
                    </p:cTn>
                  </p:par>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8" dur="1" fill="hold">
                                          <p:stCondLst>
                                            <p:cond delay="0"/>
                                          </p:stCondLst>
                                        </p:cTn>
                                        <p:tgtEl>
                                          <p:spTgt spid="1014034225"/>
                                        </p:tgtEl>
                                        <p:attrNameLst>
                                          <p:attrName>style.visibility</p:attrName>
                                        </p:attrNameLst>
                                      </p:cBhvr>
                                      <p:to>
                                        <p:strVal val="visible"/>
                                      </p:to>
                                    </p:set>
                                    <p:anim calcmode="lin" valueType="num">
                                      <p:cBhvr additive="base">
                                        <p:cTn id="7" dur="500" fill="hold"/>
                                        <p:tgtEl>
                                          <p:spTgt spid="1014034225"/>
                                        </p:tgtEl>
                                        <p:attrNameLst>
                                          <p:attrName>ppt_x</p:attrName>
                                        </p:attrNameLst>
                                      </p:cBhvr>
                                      <p:tavLst>
                                        <p:tav tm="0">
                                          <p:val>
                                            <p:strVal val="#ppt_x"/>
                                          </p:val>
                                        </p:tav>
                                        <p:tav tm="100000">
                                          <p:val>
                                            <p:strVal val="#ppt_x"/>
                                          </p:val>
                                        </p:tav>
                                      </p:tavLst>
                                    </p:anim>
                                    <p:anim calcmode="lin" valueType="num">
                                      <p:cBhvr additive="base">
                                        <p:cTn id="6" dur="500" fill="hold"/>
                                        <p:tgtEl>
                                          <p:spTgt spid="1014034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8303269" name="Title 1"/>
          <p:cNvSpPr>
            <a:spLocks noGrp="1"/>
          </p:cNvSpPr>
          <p:nvPr>
            <p:ph type="title"/>
          </p:nvPr>
        </p:nvSpPr>
        <p:spPr bwMode="auto">
          <a:xfrm flipH="0" flipV="0">
            <a:off x="546099" y="911756"/>
            <a:ext cx="2492399" cy="688444"/>
          </a:xfrm>
        </p:spPr>
        <p:txBody>
          <a:bodyPr vertOverflow="overflow" horzOverflow="overflow" vert="horz" wrap="square" lIns="91440" tIns="45720" rIns="91440" bIns="45720" numCol="1" spcCol="0" rtlCol="0" fromWordArt="0" anchor="ctr" anchorCtr="0" forceAA="0" upright="0" compatLnSpc="0">
            <a:normAutofit fontScale="90000" lnSpcReduction="2000"/>
          </a:bodyPr>
          <a:lstStyle/>
          <a:p>
            <a:pPr>
              <a:defRPr/>
            </a:pPr>
            <a:r>
              <a:rPr b="1">
                <a:latin typeface="Chilanka"/>
                <a:ea typeface="Chilanka"/>
                <a:cs typeface="Chilanka"/>
              </a:rPr>
              <a:t>良い点</a:t>
            </a:r>
            <a:br>
              <a:rPr b="1">
                <a:latin typeface="Chilanka"/>
                <a:ea typeface="Chilanka"/>
                <a:cs typeface="Chilanka"/>
              </a:rPr>
            </a:br>
            <a:endParaRPr b="1">
              <a:latin typeface="Chilanka"/>
              <a:cs typeface="Chilanka"/>
            </a:endParaRPr>
          </a:p>
        </p:txBody>
      </p:sp>
      <p:sp>
        <p:nvSpPr>
          <p:cNvPr id="1732213454" name="Content Placeholder 2"/>
          <p:cNvSpPr>
            <a:spLocks noGrp="1"/>
          </p:cNvSpPr>
          <p:nvPr>
            <p:ph idx="1"/>
          </p:nvPr>
        </p:nvSpPr>
        <p:spPr bwMode="auto"/>
        <p:txBody>
          <a:bodyPr/>
          <a:lstStyle/>
          <a:p>
            <a:pPr>
              <a:defRPr/>
            </a:pPr>
            <a:r>
              <a:rPr sz="3600">
                <a:solidFill>
                  <a:schemeClr val="tx1"/>
                </a:solidFill>
                <a:latin typeface="Chilanka"/>
                <a:ea typeface="Chilanka"/>
                <a:cs typeface="Chilanka"/>
              </a:rPr>
              <a:t>ブラウザの中での</a:t>
            </a:r>
            <a:r>
              <a:rPr sz="3600">
                <a:solidFill>
                  <a:schemeClr val="tx1"/>
                </a:solidFill>
                <a:latin typeface="Chilanka"/>
                <a:ea typeface="Chilanka"/>
                <a:cs typeface="Chilanka"/>
              </a:rPr>
              <a:t>インタラクションが早くできること　例)SSR モデルではjsファイルが読み込むまではマウスクリックなどのイベントリスナなどはできない</a:t>
            </a:r>
            <a:endParaRPr sz="3600">
              <a:solidFill>
                <a:schemeClr val="tx1"/>
              </a:solidFill>
              <a:latin typeface="Chilanka"/>
              <a:cs typeface="Chilanka"/>
            </a:endParaRPr>
          </a:p>
          <a:p>
            <a:pPr>
              <a:defRPr/>
            </a:pPr>
            <a:r>
              <a:rPr sz="3600">
                <a:solidFill>
                  <a:schemeClr val="tx1"/>
                </a:solidFill>
                <a:latin typeface="Chilanka"/>
                <a:ea typeface="Chilanka"/>
                <a:cs typeface="Chilanka"/>
              </a:rPr>
              <a:t>ページ移動した際には新しいページがすぐに表示される　</a:t>
            </a:r>
            <a:r>
              <a:rPr sz="3600">
                <a:solidFill>
                  <a:schemeClr val="tx1"/>
                </a:solidFill>
                <a:latin typeface="Chilanka"/>
                <a:ea typeface="Chilanka"/>
                <a:cs typeface="Chilanka"/>
              </a:rPr>
              <a:t>例)  全体のページを移動するたびにロードする必要がない</a:t>
            </a:r>
            <a:endParaRPr sz="3600">
              <a:solidFill>
                <a:schemeClr val="tx1"/>
              </a:solidFill>
              <a:latin typeface="Chilanka"/>
              <a:cs typeface="Chilanka"/>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76038828" name="Title 1"/>
          <p:cNvSpPr>
            <a:spLocks noGrp="1"/>
          </p:cNvSpPr>
          <p:nvPr>
            <p:ph type="title"/>
          </p:nvPr>
        </p:nvSpPr>
        <p:spPr bwMode="auto">
          <a:xfrm flipH="0" flipV="0">
            <a:off x="530249" y="274638"/>
            <a:ext cx="6064249" cy="1143000"/>
          </a:xfrm>
        </p:spPr>
        <p:txBody>
          <a:bodyPr vertOverflow="overflow" horzOverflow="overflow" vert="horz" wrap="square" lIns="91440" tIns="45720" rIns="91440" bIns="45720" numCol="1" spcCol="0" rtlCol="0" fromWordArt="0" anchor="ctr" anchorCtr="0" forceAA="0" upright="0" compatLnSpc="0">
            <a:normAutofit fontScale="95000" lnSpcReduction="1000"/>
          </a:bodyPr>
          <a:lstStyle/>
          <a:p>
            <a:pPr>
              <a:defRPr/>
            </a:pPr>
            <a:r>
              <a:rPr b="1">
                <a:latin typeface="Chilanka"/>
                <a:ea typeface="Chilanka"/>
                <a:cs typeface="Chilanka"/>
              </a:rPr>
              <a:t>良くないかもしれない点</a:t>
            </a:r>
            <a:endParaRPr b="1">
              <a:latin typeface="Chilanka"/>
              <a:cs typeface="Chilanka"/>
            </a:endParaRPr>
          </a:p>
        </p:txBody>
      </p:sp>
      <p:sp>
        <p:nvSpPr>
          <p:cNvPr id="1177115568" name="Content Placeholder 2"/>
          <p:cNvSpPr>
            <a:spLocks noGrp="1"/>
          </p:cNvSpPr>
          <p:nvPr>
            <p:ph idx="1"/>
          </p:nvPr>
        </p:nvSpPr>
        <p:spPr bwMode="auto"/>
        <p:txBody>
          <a:bodyPr/>
          <a:lstStyle/>
          <a:p>
            <a:pPr>
              <a:defRPr/>
            </a:pPr>
            <a:r>
              <a:rPr sz="3600">
                <a:solidFill>
                  <a:schemeClr val="tx1"/>
                </a:solidFill>
                <a:latin typeface="Chilanka"/>
                <a:ea typeface="Chilanka"/>
                <a:cs typeface="Chilanka"/>
              </a:rPr>
              <a:t>Js バンドルのファイルが肥大であるなら、ページをレンダリングするのに時間がかかる</a:t>
            </a:r>
            <a:endParaRPr sz="3600">
              <a:solidFill>
                <a:schemeClr val="tx1"/>
              </a:solidFill>
              <a:latin typeface="Chilanka"/>
              <a:cs typeface="Chilanka"/>
            </a:endParaRPr>
          </a:p>
          <a:p>
            <a:pPr>
              <a:defRPr/>
            </a:pPr>
            <a:r>
              <a:rPr sz="3600">
                <a:solidFill>
                  <a:schemeClr val="tx1"/>
                </a:solidFill>
                <a:latin typeface="Chilanka"/>
                <a:ea typeface="Chilanka"/>
                <a:cs typeface="Chilanka"/>
              </a:rPr>
              <a:t>パワーがない端末はクライエントで処理を行うので時間がかかる</a:t>
            </a:r>
            <a:endParaRPr sz="3600">
              <a:solidFill>
                <a:schemeClr val="tx1"/>
              </a:solidFill>
              <a:latin typeface="Chilanka"/>
              <a:ea typeface="Chilanka"/>
              <a:cs typeface="Chilanka"/>
            </a:endParaRPr>
          </a:p>
          <a:p>
            <a:pPr>
              <a:defRPr/>
            </a:pPr>
            <a:r>
              <a:rPr sz="3600">
                <a:solidFill>
                  <a:schemeClr val="tx1"/>
                </a:solidFill>
                <a:latin typeface="Chilanka"/>
                <a:ea typeface="Chilanka"/>
                <a:cs typeface="Chilanka"/>
              </a:rPr>
              <a:t>ネットワークにもよる</a:t>
            </a:r>
            <a:endParaRPr sz="3600">
              <a:solidFill>
                <a:schemeClr val="tx1"/>
              </a:solidFill>
              <a:latin typeface="Chilanka"/>
              <a:cs typeface="Chilanka"/>
            </a:endParaRPr>
          </a:p>
          <a:p>
            <a:pPr>
              <a:defRPr/>
            </a:pPr>
            <a:r>
              <a:rPr sz="3600">
                <a:solidFill>
                  <a:schemeClr val="tx1"/>
                </a:solidFill>
                <a:latin typeface="Chilanka"/>
                <a:ea typeface="Chilanka"/>
                <a:cs typeface="Chilanka"/>
              </a:rPr>
              <a:t>APIなどのリクエスト往復は時間がかかる</a:t>
            </a:r>
            <a:endParaRPr sz="3600">
              <a:solidFill>
                <a:schemeClr val="tx1"/>
              </a:solidFill>
              <a:latin typeface="Chilanka"/>
              <a:cs typeface="Chilanka"/>
            </a:endParaRPr>
          </a:p>
          <a:p>
            <a:pPr>
              <a:defRPr/>
            </a:pPr>
            <a:endParaRPr>
              <a:solidFill>
                <a:schemeClr val="tx1"/>
              </a:solidFill>
              <a:latin typeface="Chilanka"/>
              <a:cs typeface="Chilanka"/>
            </a:endParaRPr>
          </a:p>
          <a:p>
            <a:pPr>
              <a:defRPr/>
            </a:pPr>
            <a:endParaRPr>
              <a:solidFill>
                <a:schemeClr val="tx1"/>
              </a:solidFill>
              <a:latin typeface="Chilanka"/>
              <a:cs typeface="Chilanka"/>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01555729" name=""/>
          <p:cNvSpPr/>
          <p:nvPr/>
        </p:nvSpPr>
        <p:spPr bwMode="auto">
          <a:xfrm flipH="0" flipV="0">
            <a:off x="971321" y="252875"/>
            <a:ext cx="2039866" cy="10452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1246977914" name=""/>
          <p:cNvSpPr/>
          <p:nvPr/>
        </p:nvSpPr>
        <p:spPr bwMode="auto">
          <a:xfrm flipH="0" flipV="0">
            <a:off x="7655253" y="252875"/>
            <a:ext cx="2013905" cy="10452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664102210" name=""/>
          <p:cNvSpPr txBox="1"/>
          <p:nvPr/>
        </p:nvSpPr>
        <p:spPr bwMode="auto">
          <a:xfrm flipH="0" flipV="0">
            <a:off x="1442256" y="592426"/>
            <a:ext cx="1097996" cy="36611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a:latin typeface="Chilanka"/>
                <a:ea typeface="Chilanka"/>
                <a:cs typeface="Chilanka"/>
              </a:rPr>
              <a:t>ブラウザ</a:t>
            </a:r>
            <a:endParaRPr>
              <a:latin typeface="Chilanka"/>
              <a:cs typeface="Chilanka"/>
            </a:endParaRPr>
          </a:p>
        </p:txBody>
      </p:sp>
      <p:sp>
        <p:nvSpPr>
          <p:cNvPr id="541198871" name=""/>
          <p:cNvSpPr txBox="1"/>
          <p:nvPr/>
        </p:nvSpPr>
        <p:spPr bwMode="auto">
          <a:xfrm flipH="0" flipV="0">
            <a:off x="8113207" y="592426"/>
            <a:ext cx="1097996" cy="36611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a:latin typeface="Chilanka"/>
                <a:ea typeface="Chilanka"/>
                <a:cs typeface="Chilanka"/>
              </a:rPr>
              <a:t>サーバー</a:t>
            </a:r>
            <a:endParaRPr>
              <a:latin typeface="Chilanka"/>
              <a:cs typeface="Chilanka"/>
            </a:endParaRPr>
          </a:p>
        </p:txBody>
      </p:sp>
      <p:cxnSp>
        <p:nvCxnSpPr>
          <p:cNvPr id="902210836" name=""/>
          <p:cNvCxnSpPr>
            <a:cxnSpLocks/>
            <a:stCxn id="1701555729" idx="4"/>
          </p:cNvCxnSpPr>
          <p:nvPr/>
        </p:nvCxnSpPr>
        <p:spPr bwMode="auto">
          <a:xfrm rot="5399977" flipH="0" flipV="0">
            <a:off x="-693995" y="3948531"/>
            <a:ext cx="5335684" cy="34816"/>
          </a:xfrm>
          <a:prstGeom prst="line">
            <a:avLst/>
          </a:prstGeom>
          <a:ln w="12699" cap="flat" cmpd="sng" algn="ctr">
            <a:solidFill>
              <a:schemeClr val="accent1">
                <a:shade val="5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137944575" name=""/>
          <p:cNvCxnSpPr>
            <a:cxnSpLocks/>
            <a:stCxn id="1246977914" idx="4"/>
          </p:cNvCxnSpPr>
          <p:nvPr/>
        </p:nvCxnSpPr>
        <p:spPr bwMode="auto">
          <a:xfrm rot="5399977" flipH="0" flipV="1">
            <a:off x="6030018" y="3930284"/>
            <a:ext cx="5386260" cy="121886"/>
          </a:xfrm>
          <a:prstGeom prst="line">
            <a:avLst/>
          </a:prstGeom>
          <a:ln w="12699" cap="flat" cmpd="sng" algn="ctr">
            <a:solidFill>
              <a:schemeClr val="accent1">
                <a:shade val="5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1673766255" name=""/>
          <p:cNvCxnSpPr>
            <a:cxnSpLocks/>
          </p:cNvCxnSpPr>
          <p:nvPr/>
        </p:nvCxnSpPr>
        <p:spPr bwMode="auto">
          <a:xfrm flipH="0" flipV="1">
            <a:off x="3329915" y="1298097"/>
            <a:ext cx="3395868" cy="0"/>
          </a:xfrm>
          <a:prstGeom prst="line">
            <a:avLst/>
          </a:prstGeom>
          <a:ln w="28575"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368983026" name=""/>
          <p:cNvSpPr txBox="1"/>
          <p:nvPr/>
        </p:nvSpPr>
        <p:spPr bwMode="auto">
          <a:xfrm flipH="0" flipV="0">
            <a:off x="3642278" y="1453666"/>
            <a:ext cx="3008716"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latin typeface="Chilanka"/>
                <a:ea typeface="Chilanka"/>
                <a:cs typeface="Chilanka"/>
              </a:rPr>
              <a:t>example.com リクエスト</a:t>
            </a:r>
            <a:endParaRPr>
              <a:latin typeface="Chilanka"/>
              <a:cs typeface="Chilanka"/>
            </a:endParaRPr>
          </a:p>
        </p:txBody>
      </p:sp>
      <p:cxnSp>
        <p:nvCxnSpPr>
          <p:cNvPr id="1808366812" name=""/>
          <p:cNvCxnSpPr>
            <a:cxnSpLocks/>
          </p:cNvCxnSpPr>
          <p:nvPr/>
        </p:nvCxnSpPr>
        <p:spPr bwMode="auto">
          <a:xfrm flipH="1" flipV="0">
            <a:off x="3153633" y="1911226"/>
            <a:ext cx="3495201" cy="0"/>
          </a:xfrm>
          <a:prstGeom prst="line">
            <a:avLst/>
          </a:prstGeom>
          <a:ln w="1904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58287233" name=""/>
          <p:cNvSpPr txBox="1"/>
          <p:nvPr/>
        </p:nvSpPr>
        <p:spPr bwMode="auto">
          <a:xfrm flipH="0" flipV="0">
            <a:off x="3733993" y="2027012"/>
            <a:ext cx="1856781" cy="6404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a:latin typeface="Chilanka"/>
                <a:ea typeface="Chilanka"/>
                <a:cs typeface="Chilanka"/>
              </a:rPr>
              <a:t>htmlをかえす</a:t>
            </a:r>
            <a:r>
              <a:rPr>
                <a:latin typeface="Chilanka"/>
                <a:ea typeface="Chilanka"/>
                <a:cs typeface="Chilanka"/>
              </a:rPr>
              <a:t>ex. intex.html</a:t>
            </a:r>
            <a:endParaRPr>
              <a:latin typeface="Chilanka"/>
              <a:cs typeface="Chilanka"/>
            </a:endParaRPr>
          </a:p>
        </p:txBody>
      </p:sp>
      <p:sp>
        <p:nvSpPr>
          <p:cNvPr id="1378768812" name=""/>
          <p:cNvSpPr/>
          <p:nvPr/>
        </p:nvSpPr>
        <p:spPr bwMode="auto">
          <a:xfrm flipH="0" flipV="0">
            <a:off x="1157477" y="1940320"/>
            <a:ext cx="620144" cy="1054883"/>
          </a:xfrm>
          <a:prstGeom prst="curvedRigh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1599846060" name=""/>
          <p:cNvSpPr txBox="1"/>
          <p:nvPr/>
        </p:nvSpPr>
        <p:spPr bwMode="auto">
          <a:xfrm flipH="0" flipV="0">
            <a:off x="362973" y="2284882"/>
            <a:ext cx="1764214"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a:latin typeface="Chilanka"/>
                <a:ea typeface="Chilanka"/>
                <a:cs typeface="Chilanka"/>
              </a:rPr>
              <a:t>htmlを読み込む</a:t>
            </a:r>
            <a:endParaRPr>
              <a:latin typeface="Chilanka"/>
              <a:cs typeface="Chilanka"/>
            </a:endParaRPr>
          </a:p>
        </p:txBody>
      </p:sp>
      <p:sp>
        <p:nvSpPr>
          <p:cNvPr id="1875251083" name=""/>
          <p:cNvSpPr txBox="1"/>
          <p:nvPr/>
        </p:nvSpPr>
        <p:spPr bwMode="auto">
          <a:xfrm flipH="0" flipV="0">
            <a:off x="2956890" y="2995203"/>
            <a:ext cx="4584025" cy="5794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sz="1600">
                <a:latin typeface="Chilanka"/>
                <a:ea typeface="Chilanka"/>
                <a:cs typeface="Chilanka"/>
              </a:rPr>
              <a:t>JS バンドルをexample.com/main.jsをリクエスト</a:t>
            </a:r>
            <a:endParaRPr sz="1600">
              <a:latin typeface="Chilanka"/>
              <a:cs typeface="Chilanka"/>
            </a:endParaRPr>
          </a:p>
        </p:txBody>
      </p:sp>
      <p:cxnSp>
        <p:nvCxnSpPr>
          <p:cNvPr id="1946839925" name=""/>
          <p:cNvCxnSpPr>
            <a:cxnSpLocks/>
          </p:cNvCxnSpPr>
          <p:nvPr/>
        </p:nvCxnSpPr>
        <p:spPr bwMode="auto">
          <a:xfrm flipH="0" flipV="1">
            <a:off x="3096913" y="2797968"/>
            <a:ext cx="3551920" cy="0"/>
          </a:xfrm>
          <a:prstGeom prst="line">
            <a:avLst/>
          </a:prstGeom>
          <a:ln w="28575"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438429045" name=""/>
          <p:cNvCxnSpPr>
            <a:cxnSpLocks/>
          </p:cNvCxnSpPr>
          <p:nvPr/>
        </p:nvCxnSpPr>
        <p:spPr bwMode="auto">
          <a:xfrm flipH="1" flipV="0">
            <a:off x="2912324" y="3753277"/>
            <a:ext cx="4077152" cy="0"/>
          </a:xfrm>
          <a:prstGeom prst="line">
            <a:avLst/>
          </a:prstGeom>
          <a:ln w="19049" cap="flat" cmpd="sng" algn="ctr">
            <a:solidFill>
              <a:schemeClr val="accent1">
                <a:shade val="50000"/>
              </a:schemeClr>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2130077281" name=""/>
          <p:cNvSpPr txBox="1"/>
          <p:nvPr/>
        </p:nvSpPr>
        <p:spPr bwMode="auto">
          <a:xfrm flipH="0" flipV="0">
            <a:off x="3153633" y="3903232"/>
            <a:ext cx="4190538" cy="3356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sz="1600">
                <a:latin typeface="Chilanka"/>
                <a:ea typeface="Chilanka"/>
                <a:cs typeface="Chilanka"/>
              </a:rPr>
              <a:t>Javascriptバンドルのファイルをかえす</a:t>
            </a:r>
            <a:endParaRPr sz="1600">
              <a:latin typeface="Chilanka"/>
              <a:cs typeface="Chilanka"/>
            </a:endParaRPr>
          </a:p>
        </p:txBody>
      </p:sp>
      <p:sp>
        <p:nvSpPr>
          <p:cNvPr id="738676109" name=""/>
          <p:cNvSpPr/>
          <p:nvPr/>
        </p:nvSpPr>
        <p:spPr bwMode="auto">
          <a:xfrm flipH="0" flipV="0">
            <a:off x="1420656" y="3753277"/>
            <a:ext cx="535780" cy="1454262"/>
          </a:xfrm>
          <a:prstGeom prst="curvedRigh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1482455256" name=""/>
          <p:cNvSpPr txBox="1"/>
          <p:nvPr/>
        </p:nvSpPr>
        <p:spPr bwMode="auto">
          <a:xfrm flipH="0" flipV="0">
            <a:off x="59804" y="4328431"/>
            <a:ext cx="2067383" cy="3051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sz="1400">
                <a:latin typeface="Chilanka"/>
                <a:ea typeface="Chilanka"/>
                <a:cs typeface="Chilanka"/>
              </a:rPr>
              <a:t>JSファイルを読み込む</a:t>
            </a:r>
            <a:endParaRPr sz="1400">
              <a:latin typeface="Chilanka"/>
              <a:cs typeface="Chilanka"/>
            </a:endParaRPr>
          </a:p>
        </p:txBody>
      </p:sp>
      <p:sp>
        <p:nvSpPr>
          <p:cNvPr id="529151081" name=""/>
          <p:cNvSpPr/>
          <p:nvPr/>
        </p:nvSpPr>
        <p:spPr bwMode="auto">
          <a:xfrm flipH="0" flipV="0">
            <a:off x="10792474" y="179760"/>
            <a:ext cx="1138806" cy="1118335"/>
          </a:xfrm>
          <a:prstGeom prst="can">
            <a:avLst>
              <a:gd name="adj" fmla="val 25000"/>
            </a:avLst>
          </a:prstGeom>
          <a:solidFill>
            <a:schemeClr val="bg1"/>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p>
            <a:pPr>
              <a:defRPr/>
            </a:pPr>
            <a:endParaRPr>
              <a:latin typeface="Chilanka"/>
              <a:cs typeface="Chilanka"/>
            </a:endParaRPr>
          </a:p>
        </p:txBody>
      </p:sp>
      <p:sp>
        <p:nvSpPr>
          <p:cNvPr id="1193334617" name=""/>
          <p:cNvSpPr txBox="1"/>
          <p:nvPr/>
        </p:nvSpPr>
        <p:spPr bwMode="auto">
          <a:xfrm flipH="0" flipV="0">
            <a:off x="10792474" y="685110"/>
            <a:ext cx="1561673" cy="3051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sz="1400">
                <a:latin typeface="Chilanka"/>
                <a:ea typeface="Chilanka"/>
                <a:cs typeface="Chilanka"/>
              </a:rPr>
              <a:t>データベース</a:t>
            </a:r>
            <a:endParaRPr sz="1400">
              <a:latin typeface="Chilanka"/>
              <a:cs typeface="Chilanka"/>
            </a:endParaRPr>
          </a:p>
        </p:txBody>
      </p:sp>
      <p:sp>
        <p:nvSpPr>
          <p:cNvPr id="279346470" name=""/>
          <p:cNvSpPr txBox="1"/>
          <p:nvPr/>
        </p:nvSpPr>
        <p:spPr bwMode="auto">
          <a:xfrm flipH="0" flipV="0">
            <a:off x="4384281" y="252875"/>
            <a:ext cx="1391333" cy="366119"/>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b="1">
                <a:latin typeface="Chilanka"/>
                <a:ea typeface="Chilanka"/>
                <a:cs typeface="Chilanka"/>
              </a:rPr>
              <a:t>SSR モデル</a:t>
            </a:r>
            <a:endParaRPr b="1">
              <a:latin typeface="Chilanka"/>
              <a:cs typeface="Chilanka"/>
            </a:endParaRPr>
          </a:p>
        </p:txBody>
      </p:sp>
      <p:cxnSp>
        <p:nvCxnSpPr>
          <p:cNvPr id="0" name=""/>
          <p:cNvCxnSpPr>
            <a:cxnSpLocks/>
          </p:cNvCxnSpPr>
          <p:nvPr/>
        </p:nvCxnSpPr>
        <p:spPr bwMode="auto">
          <a:xfrm flipH="0" flipV="1">
            <a:off x="8692781" y="821531"/>
            <a:ext cx="1821656" cy="559593"/>
          </a:xfrm>
          <a:prstGeom prst="line">
            <a:avLst/>
          </a:prstGeom>
          <a:ln w="19049" cap="flat" cmpd="sng" algn="ctr">
            <a:solidFill>
              <a:schemeClr val="accent2"/>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0" name=""/>
          <p:cNvCxnSpPr>
            <a:cxnSpLocks/>
          </p:cNvCxnSpPr>
          <p:nvPr/>
        </p:nvCxnSpPr>
        <p:spPr bwMode="auto">
          <a:xfrm flipH="1" flipV="0">
            <a:off x="8847562" y="1309687"/>
            <a:ext cx="1797843" cy="369093"/>
          </a:xfrm>
          <a:prstGeom prst="line">
            <a:avLst/>
          </a:prstGeom>
          <a:ln w="19049" cap="flat" cmpd="sng" algn="ctr">
            <a:solidFill>
              <a:schemeClr val="accent2"/>
            </a:solidFill>
            <a:prstDash val="solid"/>
            <a:miter lim="800000"/>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965495851" name=""/>
          <p:cNvSpPr txBox="1"/>
          <p:nvPr/>
        </p:nvSpPr>
        <p:spPr bwMode="auto">
          <a:xfrm flipH="0" flipV="0">
            <a:off x="2305268" y="5024660"/>
            <a:ext cx="4159105"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a:latin typeface="Chilanka"/>
                <a:ea typeface="Chilanka"/>
                <a:cs typeface="Chilanka"/>
              </a:rPr>
              <a:t>完成したページをようやく表示する.!!!!</a:t>
            </a:r>
            <a:endParaRPr>
              <a:latin typeface="Chilanka"/>
              <a:cs typeface="Chilanka"/>
            </a:endParaRPr>
          </a:p>
        </p:txBody>
      </p:sp>
      <p:pic>
        <p:nvPicPr>
          <p:cNvPr id="872966972" name=""/>
          <p:cNvPicPr>
            <a:picLocks noChangeAspect="1"/>
          </p:cNvPicPr>
          <p:nvPr/>
        </p:nvPicPr>
        <p:blipFill>
          <a:blip r:embed="rId3"/>
          <a:stretch/>
        </p:blipFill>
        <p:spPr bwMode="auto">
          <a:xfrm flipH="0" flipV="0">
            <a:off x="1105443" y="311853"/>
            <a:ext cx="465136" cy="463631"/>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737662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689830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083668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82872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998460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787688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68399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752510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84290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300772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8676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2455256"/>
                                        </p:tgtEl>
                                        <p:attrNameLst>
                                          <p:attrName>style.visibility</p:attrName>
                                        </p:attrNameLst>
                                      </p:cBhvr>
                                      <p:to>
                                        <p:strVal val="visible"/>
                                      </p:to>
                                    </p:set>
                                  </p:childTnLst>
                                </p:cTn>
                              </p:par>
                            </p:childTnLst>
                          </p:cTn>
                        </p:par>
                      </p:childTnLst>
                    </p:cTn>
                  </p:par>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5495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_rels/theme3.xml.rels><?xml version="1.0" encoding="UTF-8" standalone="yes"?><Relationships xmlns="http://schemas.openxmlformats.org/package/2006/relationships"></Relationships>
</file>

<file path=ppt/theme/_rels/theme4.xml.rels><?xml version="1.0" encoding="UTF-8" standalone="yes"?><Relationships xmlns="http://schemas.openxmlformats.org/package/2006/relationships"></Relationships>
</file>

<file path=ppt/theme/_rels/theme5.xml.rels><?xml version="1.0" encoding="UTF-8" standalone="yes"?><Relationships xmlns="http://schemas.openxmlformats.org/package/2006/relationships"></Relationships>
</file>

<file path=ppt/theme/_rels/theme6.xml.rels><?xml version="1.0" encoding="UTF-8" standalone="yes"?><Relationships xmlns="http://schemas.openxmlformats.org/package/2006/relationships"><Relationship Id="rId1" Type="http://schemas.openxmlformats.org/officeDocument/2006/relationships/image" Target="../media/image1.jpg"/></Relationships>
</file>

<file path=ppt/theme/_rels/theme7.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3.xml><?xml version="1.0" encoding="utf-8"?>
<a:theme xmlns:a="http://schemas.openxmlformats.org/drawingml/2006/main" xmlns:r="http://schemas.openxmlformats.org/officeDocument/2006/relationships" xmlns:p="http://schemas.openxmlformats.org/presentationml/2006/main" name="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4.xml><?xml version="1.0" encoding="utf-8"?>
<a:theme xmlns:a="http://schemas.openxmlformats.org/drawingml/2006/main" xmlns:r="http://schemas.openxmlformats.org/officeDocument/2006/relationships" xmlns:p="http://schemas.openxmlformats.org/presentationml/2006/main" name="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5.xml><?xml version="1.0" encoding="utf-8"?>
<a:theme xmlns:a="http://schemas.openxmlformats.org/drawingml/2006/main" xmlns:r="http://schemas.openxmlformats.org/officeDocument/2006/relationships" xmlns:p="http://schemas.openxmlformats.org/presentationml/2006/main" name="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6.xml><?xml version="1.0" encoding="utf-8"?>
<a:theme xmlns:a="http://schemas.openxmlformats.org/drawingml/2006/main" xmlns:r="http://schemas.openxmlformats.org/officeDocument/2006/relationships" xmlns:p="http://schemas.openxmlformats.org/presentationml/2006/main" name="Lines">
  <a:themeElements>
    <a:clrScheme name="Lines">
      <a:dk1>
        <a:sysClr val="windowText" lastClr="000000"/>
      </a:dk1>
      <a:lt1>
        <a:srgbClr val="D4735E"/>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3300"/>
      </a:hlink>
      <a:folHlink>
        <a:srgbClr val="B2B2B2"/>
      </a:folHlink>
    </a:clrScheme>
    <a:fontScheme name="Times New Roman">
      <a:majorFont>
        <a:latin typeface="Times New Roman"/>
        <a:ea typeface="Arial"/>
        <a:cs typeface="Arial"/>
      </a:majorFont>
      <a:minorFont>
        <a:latin typeface="Times New Roman"/>
        <a:ea typeface="Arial"/>
        <a:cs typeface="Arial"/>
      </a:minorFont>
    </a:fontScheme>
    <a:fmtScheme name="Hardcover">
      <a:fillStyleLst>
        <a:solidFill>
          <a:schemeClr val="phClr"/>
        </a:solidFill>
        <a:solidFill>
          <a:schemeClr val="phClr">
            <a:tint val="68000"/>
            <a:shade val="94000"/>
            <a:satMod val="300000"/>
            <a:lumMod val="110000"/>
          </a:schemeClr>
        </a:solidFill>
        <a:gradFill>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tint val="96000"/>
            <a:lumMod val="110000"/>
          </a:schemeClr>
        </a:solidFill>
        <a:blipFill>
          <a:blip r:embed="rId1">
            <a:duotone>
              <a:schemeClr val="phClr">
                <a:tint val="93000"/>
                <a:shade val="20000"/>
              </a:schemeClr>
              <a:schemeClr val="phClr">
                <a:tint val="90000"/>
                <a:shade val="85000"/>
                <a:satMod val="115000"/>
              </a:schemeClr>
            </a:duotone>
          </a:blip>
          <a:tile algn="tl" flip="none" sx="60000" sy="60000" tx="0" ty="0"/>
        </a:blipFill>
        <a:blipFill>
          <a:blip r:embed="rId1">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spDef>
      <a:spPr bwMode="auto"/>
      <a:bodyPr/>
      <a:lstStyle/>
    </a:spDef>
  </a:objectDefaults>
</a:theme>
</file>

<file path=ppt/theme/theme7.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ONLYOFFICE/8.2.2.22</Application>
  <PresentationFormat>On-screen Show (4:3)</PresentationFormat>
  <Paragraphs>0</Paragraphs>
  <Slides>23</Slides>
  <Notes>23</Notes>
  <HiddenSlides>0</HiddenSlides>
  <MMClips>2</MMClips>
  <ScaleCrop>0</ScaleCrop>
  <HeadingPairs>
    <vt:vector size="4" baseType="variant">
      <vt:variant>
        <vt:lpstr>Theme</vt:lpstr>
      </vt:variant>
      <vt:variant>
        <vt:i4>6</vt:i4>
      </vt:variant>
      <vt:variant>
        <vt:lpstr>Slide Titles</vt:lpstr>
      </vt:variant>
      <vt:variant>
        <vt:i4>23</vt:i4>
      </vt:variant>
    </vt:vector>
  </HeadingPairs>
  <TitlesOfParts>
    <vt:vector size="29" baseType="lpstr">
      <vt:lpstr>Theme 1</vt:lpstr>
      <vt:lpstr>Theme 2</vt:lpstr>
      <vt:lpstr>Theme 3</vt:lpstr>
      <vt:lpstr>Theme 4</vt:lpstr>
      <vt:lpstr>Theme 5</vt:lpstr>
      <vt:lpstr>Theme 6</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7</cp:revision>
  <dcterms:modified xsi:type="dcterms:W3CDTF">2025-02-24T13:57:03Z</dcterms:modified>
</cp:coreProperties>
</file>